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24" r:id="rId5"/>
    <p:sldId id="293" r:id="rId6"/>
    <p:sldId id="302" r:id="rId7"/>
    <p:sldId id="303" r:id="rId8"/>
    <p:sldId id="304" r:id="rId9"/>
    <p:sldId id="305" r:id="rId10"/>
    <p:sldId id="308" r:id="rId11"/>
    <p:sldId id="309" r:id="rId12"/>
    <p:sldId id="306" r:id="rId13"/>
    <p:sldId id="300" r:id="rId14"/>
    <p:sldId id="310" r:id="rId15"/>
    <p:sldId id="294" r:id="rId16"/>
  </p:sldIdLst>
  <p:sldSz cx="9144000" cy="5148263"/>
  <p:notesSz cx="6808788" cy="9940925"/>
  <p:defaultTextStyle>
    <a:defPPr>
      <a:defRPr lang="da-DK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103" d="100"/>
          <a:sy n="103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Trige" userId="eb9c78c6-f77d-4ca7-b4ed-a8a84f7ed582" providerId="ADAL" clId="{C5C43556-AA63-4714-8035-D3CE4C743A93}"/>
    <pc:docChg chg="undo custSel addSld delSld modSld sldOrd">
      <pc:chgData name="Mette Trige" userId="eb9c78c6-f77d-4ca7-b4ed-a8a84f7ed582" providerId="ADAL" clId="{C5C43556-AA63-4714-8035-D3CE4C743A93}" dt="2023-03-07T09:14:33.820" v="305" actId="6549"/>
      <pc:docMkLst>
        <pc:docMk/>
      </pc:docMkLst>
      <pc:sldChg chg="del">
        <pc:chgData name="Mette Trige" userId="eb9c78c6-f77d-4ca7-b4ed-a8a84f7ed582" providerId="ADAL" clId="{C5C43556-AA63-4714-8035-D3CE4C743A93}" dt="2023-03-05T13:40:01.545" v="0" actId="47"/>
        <pc:sldMkLst>
          <pc:docMk/>
          <pc:sldMk cId="390579263" sldId="257"/>
        </pc:sldMkLst>
      </pc:sldChg>
      <pc:sldChg chg="del">
        <pc:chgData name="Mette Trige" userId="eb9c78c6-f77d-4ca7-b4ed-a8a84f7ed582" providerId="ADAL" clId="{C5C43556-AA63-4714-8035-D3CE4C743A93}" dt="2023-03-05T13:41:57.587" v="33" actId="47"/>
        <pc:sldMkLst>
          <pc:docMk/>
          <pc:sldMk cId="1219584518" sldId="258"/>
        </pc:sldMkLst>
      </pc:sldChg>
      <pc:sldChg chg="del">
        <pc:chgData name="Mette Trige" userId="eb9c78c6-f77d-4ca7-b4ed-a8a84f7ed582" providerId="ADAL" clId="{C5C43556-AA63-4714-8035-D3CE4C743A93}" dt="2023-03-05T13:40:28.340" v="13" actId="47"/>
        <pc:sldMkLst>
          <pc:docMk/>
          <pc:sldMk cId="3169815024" sldId="260"/>
        </pc:sldMkLst>
      </pc:sldChg>
      <pc:sldChg chg="del">
        <pc:chgData name="Mette Trige" userId="eb9c78c6-f77d-4ca7-b4ed-a8a84f7ed582" providerId="ADAL" clId="{C5C43556-AA63-4714-8035-D3CE4C743A93}" dt="2023-03-05T13:41:35.069" v="29" actId="47"/>
        <pc:sldMkLst>
          <pc:docMk/>
          <pc:sldMk cId="4137405779" sldId="261"/>
        </pc:sldMkLst>
      </pc:sldChg>
      <pc:sldChg chg="del">
        <pc:chgData name="Mette Trige" userId="eb9c78c6-f77d-4ca7-b4ed-a8a84f7ed582" providerId="ADAL" clId="{C5C43556-AA63-4714-8035-D3CE4C743A93}" dt="2023-03-05T13:41:31.570" v="24" actId="47"/>
        <pc:sldMkLst>
          <pc:docMk/>
          <pc:sldMk cId="3854866432" sldId="262"/>
        </pc:sldMkLst>
      </pc:sldChg>
      <pc:sldChg chg="del">
        <pc:chgData name="Mette Trige" userId="eb9c78c6-f77d-4ca7-b4ed-a8a84f7ed582" providerId="ADAL" clId="{C5C43556-AA63-4714-8035-D3CE4C743A93}" dt="2023-03-05T13:41:32.125" v="25" actId="47"/>
        <pc:sldMkLst>
          <pc:docMk/>
          <pc:sldMk cId="741621834" sldId="263"/>
        </pc:sldMkLst>
      </pc:sldChg>
      <pc:sldChg chg="del">
        <pc:chgData name="Mette Trige" userId="eb9c78c6-f77d-4ca7-b4ed-a8a84f7ed582" providerId="ADAL" clId="{C5C43556-AA63-4714-8035-D3CE4C743A93}" dt="2023-03-05T13:41:32.717" v="26" actId="47"/>
        <pc:sldMkLst>
          <pc:docMk/>
          <pc:sldMk cId="483201105" sldId="264"/>
        </pc:sldMkLst>
      </pc:sldChg>
      <pc:sldChg chg="del">
        <pc:chgData name="Mette Trige" userId="eb9c78c6-f77d-4ca7-b4ed-a8a84f7ed582" providerId="ADAL" clId="{C5C43556-AA63-4714-8035-D3CE4C743A93}" dt="2023-03-05T13:41:29.400" v="22" actId="47"/>
        <pc:sldMkLst>
          <pc:docMk/>
          <pc:sldMk cId="4163048665" sldId="265"/>
        </pc:sldMkLst>
      </pc:sldChg>
      <pc:sldChg chg="del">
        <pc:chgData name="Mette Trige" userId="eb9c78c6-f77d-4ca7-b4ed-a8a84f7ed582" providerId="ADAL" clId="{C5C43556-AA63-4714-8035-D3CE4C743A93}" dt="2023-03-05T13:41:34.540" v="28" actId="47"/>
        <pc:sldMkLst>
          <pc:docMk/>
          <pc:sldMk cId="3623049288" sldId="266"/>
        </pc:sldMkLst>
      </pc:sldChg>
      <pc:sldChg chg="del">
        <pc:chgData name="Mette Trige" userId="eb9c78c6-f77d-4ca7-b4ed-a8a84f7ed582" providerId="ADAL" clId="{C5C43556-AA63-4714-8035-D3CE4C743A93}" dt="2023-03-05T13:41:30.640" v="23" actId="47"/>
        <pc:sldMkLst>
          <pc:docMk/>
          <pc:sldMk cId="1341990463" sldId="267"/>
        </pc:sldMkLst>
      </pc:sldChg>
      <pc:sldChg chg="del">
        <pc:chgData name="Mette Trige" userId="eb9c78c6-f77d-4ca7-b4ed-a8a84f7ed582" providerId="ADAL" clId="{C5C43556-AA63-4714-8035-D3CE4C743A93}" dt="2023-03-05T13:40:25.327" v="9" actId="47"/>
        <pc:sldMkLst>
          <pc:docMk/>
          <pc:sldMk cId="3358728250" sldId="271"/>
        </pc:sldMkLst>
      </pc:sldChg>
      <pc:sldChg chg="del">
        <pc:chgData name="Mette Trige" userId="eb9c78c6-f77d-4ca7-b4ed-a8a84f7ed582" providerId="ADAL" clId="{C5C43556-AA63-4714-8035-D3CE4C743A93}" dt="2023-03-05T13:40:14.096" v="5" actId="47"/>
        <pc:sldMkLst>
          <pc:docMk/>
          <pc:sldMk cId="26694514" sldId="273"/>
        </pc:sldMkLst>
      </pc:sldChg>
      <pc:sldChg chg="del">
        <pc:chgData name="Mette Trige" userId="eb9c78c6-f77d-4ca7-b4ed-a8a84f7ed582" providerId="ADAL" clId="{C5C43556-AA63-4714-8035-D3CE4C743A93}" dt="2023-03-05T13:40:27.720" v="12" actId="47"/>
        <pc:sldMkLst>
          <pc:docMk/>
          <pc:sldMk cId="1725545652" sldId="285"/>
        </pc:sldMkLst>
      </pc:sldChg>
      <pc:sldChg chg="del">
        <pc:chgData name="Mette Trige" userId="eb9c78c6-f77d-4ca7-b4ed-a8a84f7ed582" providerId="ADAL" clId="{C5C43556-AA63-4714-8035-D3CE4C743A93}" dt="2023-03-05T13:40:28.972" v="14" actId="47"/>
        <pc:sldMkLst>
          <pc:docMk/>
          <pc:sldMk cId="1079247653" sldId="288"/>
        </pc:sldMkLst>
      </pc:sldChg>
      <pc:sldChg chg="del">
        <pc:chgData name="Mette Trige" userId="eb9c78c6-f77d-4ca7-b4ed-a8a84f7ed582" providerId="ADAL" clId="{C5C43556-AA63-4714-8035-D3CE4C743A93}" dt="2023-03-05T13:40:26.161" v="10" actId="47"/>
        <pc:sldMkLst>
          <pc:docMk/>
          <pc:sldMk cId="2550267456" sldId="292"/>
        </pc:sldMkLst>
      </pc:sldChg>
      <pc:sldChg chg="delSp modSp mod">
        <pc:chgData name="Mette Trige" userId="eb9c78c6-f77d-4ca7-b4ed-a8a84f7ed582" providerId="ADAL" clId="{C5C43556-AA63-4714-8035-D3CE4C743A93}" dt="2023-03-05T13:49:41.394" v="205" actId="1076"/>
        <pc:sldMkLst>
          <pc:docMk/>
          <pc:sldMk cId="1294741581" sldId="293"/>
        </pc:sldMkLst>
        <pc:spChg chg="mod">
          <ac:chgData name="Mette Trige" userId="eb9c78c6-f77d-4ca7-b4ed-a8a84f7ed582" providerId="ADAL" clId="{C5C43556-AA63-4714-8035-D3CE4C743A93}" dt="2023-03-05T13:48:08.154" v="174" actId="20577"/>
          <ac:spMkLst>
            <pc:docMk/>
            <pc:sldMk cId="1294741581" sldId="293"/>
            <ac:spMk id="3" creationId="{7EF53666-4F58-479A-BB67-A2FE199378F8}"/>
          </ac:spMkLst>
        </pc:spChg>
        <pc:spChg chg="del mod">
          <ac:chgData name="Mette Trige" userId="eb9c78c6-f77d-4ca7-b4ed-a8a84f7ed582" providerId="ADAL" clId="{C5C43556-AA63-4714-8035-D3CE4C743A93}" dt="2023-03-05T13:47:15.992" v="138" actId="478"/>
          <ac:spMkLst>
            <pc:docMk/>
            <pc:sldMk cId="1294741581" sldId="293"/>
            <ac:spMk id="5" creationId="{BCD3DF1F-75CB-47D0-BE9B-BFFEB21BBBEF}"/>
          </ac:spMkLst>
        </pc:spChg>
        <pc:spChg chg="mod">
          <ac:chgData name="Mette Trige" userId="eb9c78c6-f77d-4ca7-b4ed-a8a84f7ed582" providerId="ADAL" clId="{C5C43556-AA63-4714-8035-D3CE4C743A93}" dt="2023-03-05T13:49:35.923" v="204" actId="1076"/>
          <ac:spMkLst>
            <pc:docMk/>
            <pc:sldMk cId="1294741581" sldId="293"/>
            <ac:spMk id="6" creationId="{A0AB991B-C63E-439F-8091-56A6835427CF}"/>
          </ac:spMkLst>
        </pc:spChg>
        <pc:spChg chg="mod">
          <ac:chgData name="Mette Trige" userId="eb9c78c6-f77d-4ca7-b4ed-a8a84f7ed582" providerId="ADAL" clId="{C5C43556-AA63-4714-8035-D3CE4C743A93}" dt="2023-03-05T13:49:41.394" v="205" actId="1076"/>
          <ac:spMkLst>
            <pc:docMk/>
            <pc:sldMk cId="1294741581" sldId="293"/>
            <ac:spMk id="11" creationId="{9A230016-2E65-4508-ABC6-24A1FCAB5E75}"/>
          </ac:spMkLst>
        </pc:spChg>
      </pc:sldChg>
      <pc:sldChg chg="modSp mod ord">
        <pc:chgData name="Mette Trige" userId="eb9c78c6-f77d-4ca7-b4ed-a8a84f7ed582" providerId="ADAL" clId="{C5C43556-AA63-4714-8035-D3CE4C743A93}" dt="2023-03-07T09:14:14.650" v="303" actId="20577"/>
        <pc:sldMkLst>
          <pc:docMk/>
          <pc:sldMk cId="32938961" sldId="294"/>
        </pc:sldMkLst>
        <pc:spChg chg="mod">
          <ac:chgData name="Mette Trige" userId="eb9c78c6-f77d-4ca7-b4ed-a8a84f7ed582" providerId="ADAL" clId="{C5C43556-AA63-4714-8035-D3CE4C743A93}" dt="2023-03-05T13:44:01.771" v="82" actId="20577"/>
          <ac:spMkLst>
            <pc:docMk/>
            <pc:sldMk cId="32938961" sldId="294"/>
            <ac:spMk id="3" creationId="{7EF53666-4F58-479A-BB67-A2FE199378F8}"/>
          </ac:spMkLst>
        </pc:spChg>
        <pc:spChg chg="mod">
          <ac:chgData name="Mette Trige" userId="eb9c78c6-f77d-4ca7-b4ed-a8a84f7ed582" providerId="ADAL" clId="{C5C43556-AA63-4714-8035-D3CE4C743A93}" dt="2023-03-07T09:14:14.650" v="303" actId="20577"/>
          <ac:spMkLst>
            <pc:docMk/>
            <pc:sldMk cId="32938961" sldId="294"/>
            <ac:spMk id="6" creationId="{A0AB991B-C63E-439F-8091-56A6835427CF}"/>
          </ac:spMkLst>
        </pc:spChg>
      </pc:sldChg>
      <pc:sldChg chg="del">
        <pc:chgData name="Mette Trige" userId="eb9c78c6-f77d-4ca7-b4ed-a8a84f7ed582" providerId="ADAL" clId="{C5C43556-AA63-4714-8035-D3CE4C743A93}" dt="2023-03-05T13:40:21.833" v="6" actId="47"/>
        <pc:sldMkLst>
          <pc:docMk/>
          <pc:sldMk cId="1959321319" sldId="295"/>
        </pc:sldMkLst>
      </pc:sldChg>
      <pc:sldChg chg="del">
        <pc:chgData name="Mette Trige" userId="eb9c78c6-f77d-4ca7-b4ed-a8a84f7ed582" providerId="ADAL" clId="{C5C43556-AA63-4714-8035-D3CE4C743A93}" dt="2023-03-05T13:40:31.724" v="18" actId="47"/>
        <pc:sldMkLst>
          <pc:docMk/>
          <pc:sldMk cId="2066288898" sldId="296"/>
        </pc:sldMkLst>
      </pc:sldChg>
      <pc:sldChg chg="del">
        <pc:chgData name="Mette Trige" userId="eb9c78c6-f77d-4ca7-b4ed-a8a84f7ed582" providerId="ADAL" clId="{C5C43556-AA63-4714-8035-D3CE4C743A93}" dt="2023-03-05T13:40:30.174" v="16" actId="47"/>
        <pc:sldMkLst>
          <pc:docMk/>
          <pc:sldMk cId="2377781567" sldId="297"/>
        </pc:sldMkLst>
      </pc:sldChg>
      <pc:sldChg chg="del">
        <pc:chgData name="Mette Trige" userId="eb9c78c6-f77d-4ca7-b4ed-a8a84f7ed582" providerId="ADAL" clId="{C5C43556-AA63-4714-8035-D3CE4C743A93}" dt="2023-03-05T13:40:29.627" v="15" actId="47"/>
        <pc:sldMkLst>
          <pc:docMk/>
          <pc:sldMk cId="926667949" sldId="298"/>
        </pc:sldMkLst>
      </pc:sldChg>
      <pc:sldChg chg="del">
        <pc:chgData name="Mette Trige" userId="eb9c78c6-f77d-4ca7-b4ed-a8a84f7ed582" providerId="ADAL" clId="{C5C43556-AA63-4714-8035-D3CE4C743A93}" dt="2023-03-05T13:40:30.751" v="17" actId="47"/>
        <pc:sldMkLst>
          <pc:docMk/>
          <pc:sldMk cId="2774430368" sldId="299"/>
        </pc:sldMkLst>
      </pc:sldChg>
      <pc:sldChg chg="del">
        <pc:chgData name="Mette Trige" userId="eb9c78c6-f77d-4ca7-b4ed-a8a84f7ed582" providerId="ADAL" clId="{C5C43556-AA63-4714-8035-D3CE4C743A93}" dt="2023-03-05T13:40:26.909" v="11" actId="47"/>
        <pc:sldMkLst>
          <pc:docMk/>
          <pc:sldMk cId="4038315025" sldId="301"/>
        </pc:sldMkLst>
      </pc:sldChg>
      <pc:sldChg chg="modSp mod">
        <pc:chgData name="Mette Trige" userId="eb9c78c6-f77d-4ca7-b4ed-a8a84f7ed582" providerId="ADAL" clId="{C5C43556-AA63-4714-8035-D3CE4C743A93}" dt="2023-03-07T09:10:59.749" v="282" actId="1076"/>
        <pc:sldMkLst>
          <pc:docMk/>
          <pc:sldMk cId="1060461765" sldId="305"/>
        </pc:sldMkLst>
        <pc:picChg chg="mod">
          <ac:chgData name="Mette Trige" userId="eb9c78c6-f77d-4ca7-b4ed-a8a84f7ed582" providerId="ADAL" clId="{C5C43556-AA63-4714-8035-D3CE4C743A93}" dt="2023-03-07T09:10:59.749" v="282" actId="1076"/>
          <ac:picMkLst>
            <pc:docMk/>
            <pc:sldMk cId="1060461765" sldId="305"/>
            <ac:picMk id="9" creationId="{03E61094-D86A-45BE-80CA-1E0684E4F988}"/>
          </ac:picMkLst>
        </pc:picChg>
      </pc:sldChg>
      <pc:sldChg chg="delSp modSp mod">
        <pc:chgData name="Mette Trige" userId="eb9c78c6-f77d-4ca7-b4ed-a8a84f7ed582" providerId="ADAL" clId="{C5C43556-AA63-4714-8035-D3CE4C743A93}" dt="2023-03-07T09:11:51.812" v="287" actId="1076"/>
        <pc:sldMkLst>
          <pc:docMk/>
          <pc:sldMk cId="2390440009" sldId="306"/>
        </pc:sldMkLst>
        <pc:spChg chg="del">
          <ac:chgData name="Mette Trige" userId="eb9c78c6-f77d-4ca7-b4ed-a8a84f7ed582" providerId="ADAL" clId="{C5C43556-AA63-4714-8035-D3CE4C743A93}" dt="2023-03-07T09:11:35.845" v="285" actId="478"/>
          <ac:spMkLst>
            <pc:docMk/>
            <pc:sldMk cId="2390440009" sldId="306"/>
            <ac:spMk id="5" creationId="{BCD3DF1F-75CB-47D0-BE9B-BFFEB21BBBEF}"/>
          </ac:spMkLst>
        </pc:spChg>
        <pc:picChg chg="mod">
          <ac:chgData name="Mette Trige" userId="eb9c78c6-f77d-4ca7-b4ed-a8a84f7ed582" providerId="ADAL" clId="{C5C43556-AA63-4714-8035-D3CE4C743A93}" dt="2023-03-07T09:11:43.653" v="286" actId="1076"/>
          <ac:picMkLst>
            <pc:docMk/>
            <pc:sldMk cId="2390440009" sldId="306"/>
            <ac:picMk id="7" creationId="{8E8A2B64-D231-4928-82CC-91EF51737A5A}"/>
          </ac:picMkLst>
        </pc:picChg>
        <pc:picChg chg="mod">
          <ac:chgData name="Mette Trige" userId="eb9c78c6-f77d-4ca7-b4ed-a8a84f7ed582" providerId="ADAL" clId="{C5C43556-AA63-4714-8035-D3CE4C743A93}" dt="2023-03-07T09:11:51.812" v="287" actId="1076"/>
          <ac:picMkLst>
            <pc:docMk/>
            <pc:sldMk cId="2390440009" sldId="306"/>
            <ac:picMk id="9" creationId="{EADB9504-8222-43F4-8819-92CC6F5474CF}"/>
          </ac:picMkLst>
        </pc:picChg>
      </pc:sldChg>
      <pc:sldChg chg="del">
        <pc:chgData name="Mette Trige" userId="eb9c78c6-f77d-4ca7-b4ed-a8a84f7ed582" providerId="ADAL" clId="{C5C43556-AA63-4714-8035-D3CE4C743A93}" dt="2023-03-05T13:41:25.605" v="20" actId="47"/>
        <pc:sldMkLst>
          <pc:docMk/>
          <pc:sldMk cId="114738468" sldId="312"/>
        </pc:sldMkLst>
      </pc:sldChg>
      <pc:sldChg chg="del">
        <pc:chgData name="Mette Trige" userId="eb9c78c6-f77d-4ca7-b4ed-a8a84f7ed582" providerId="ADAL" clId="{C5C43556-AA63-4714-8035-D3CE4C743A93}" dt="2023-03-05T13:40:11.022" v="1" actId="47"/>
        <pc:sldMkLst>
          <pc:docMk/>
          <pc:sldMk cId="401306950" sldId="313"/>
        </pc:sldMkLst>
      </pc:sldChg>
      <pc:sldChg chg="del">
        <pc:chgData name="Mette Trige" userId="eb9c78c6-f77d-4ca7-b4ed-a8a84f7ed582" providerId="ADAL" clId="{C5C43556-AA63-4714-8035-D3CE4C743A93}" dt="2023-03-05T13:40:11.690" v="2" actId="47"/>
        <pc:sldMkLst>
          <pc:docMk/>
          <pc:sldMk cId="1333742150" sldId="314"/>
        </pc:sldMkLst>
      </pc:sldChg>
      <pc:sldChg chg="del">
        <pc:chgData name="Mette Trige" userId="eb9c78c6-f77d-4ca7-b4ed-a8a84f7ed582" providerId="ADAL" clId="{C5C43556-AA63-4714-8035-D3CE4C743A93}" dt="2023-03-05T13:40:12.375" v="3" actId="47"/>
        <pc:sldMkLst>
          <pc:docMk/>
          <pc:sldMk cId="2064551104" sldId="315"/>
        </pc:sldMkLst>
      </pc:sldChg>
      <pc:sldChg chg="del">
        <pc:chgData name="Mette Trige" userId="eb9c78c6-f77d-4ca7-b4ed-a8a84f7ed582" providerId="ADAL" clId="{C5C43556-AA63-4714-8035-D3CE4C743A93}" dt="2023-03-05T13:40:13.278" v="4" actId="47"/>
        <pc:sldMkLst>
          <pc:docMk/>
          <pc:sldMk cId="3654418002" sldId="316"/>
        </pc:sldMkLst>
      </pc:sldChg>
      <pc:sldChg chg="del">
        <pc:chgData name="Mette Trige" userId="eb9c78c6-f77d-4ca7-b4ed-a8a84f7ed582" providerId="ADAL" clId="{C5C43556-AA63-4714-8035-D3CE4C743A93}" dt="2023-03-05T13:40:45.936" v="19" actId="47"/>
        <pc:sldMkLst>
          <pc:docMk/>
          <pc:sldMk cId="2176112396" sldId="317"/>
        </pc:sldMkLst>
      </pc:sldChg>
      <pc:sldChg chg="del">
        <pc:chgData name="Mette Trige" userId="eb9c78c6-f77d-4ca7-b4ed-a8a84f7ed582" providerId="ADAL" clId="{C5C43556-AA63-4714-8035-D3CE4C743A93}" dt="2023-03-05T13:40:22.527" v="7" actId="47"/>
        <pc:sldMkLst>
          <pc:docMk/>
          <pc:sldMk cId="2916808129" sldId="318"/>
        </pc:sldMkLst>
      </pc:sldChg>
      <pc:sldChg chg="del">
        <pc:chgData name="Mette Trige" userId="eb9c78c6-f77d-4ca7-b4ed-a8a84f7ed582" providerId="ADAL" clId="{C5C43556-AA63-4714-8035-D3CE4C743A93}" dt="2023-03-05T13:40:23.523" v="8" actId="47"/>
        <pc:sldMkLst>
          <pc:docMk/>
          <pc:sldMk cId="819304832" sldId="319"/>
        </pc:sldMkLst>
      </pc:sldChg>
      <pc:sldChg chg="add del">
        <pc:chgData name="Mette Trige" userId="eb9c78c6-f77d-4ca7-b4ed-a8a84f7ed582" providerId="ADAL" clId="{C5C43556-AA63-4714-8035-D3CE4C743A93}" dt="2023-03-05T13:41:45.159" v="32" actId="47"/>
        <pc:sldMkLst>
          <pc:docMk/>
          <pc:sldMk cId="1976707766" sldId="320"/>
        </pc:sldMkLst>
      </pc:sldChg>
      <pc:sldChg chg="del">
        <pc:chgData name="Mette Trige" userId="eb9c78c6-f77d-4ca7-b4ed-a8a84f7ed582" providerId="ADAL" clId="{C5C43556-AA63-4714-8035-D3CE4C743A93}" dt="2023-03-05T13:41:58.490" v="34" actId="47"/>
        <pc:sldMkLst>
          <pc:docMk/>
          <pc:sldMk cId="2831094027" sldId="321"/>
        </pc:sldMkLst>
      </pc:sldChg>
      <pc:sldChg chg="del">
        <pc:chgData name="Mette Trige" userId="eb9c78c6-f77d-4ca7-b4ed-a8a84f7ed582" providerId="ADAL" clId="{C5C43556-AA63-4714-8035-D3CE4C743A93}" dt="2023-03-05T13:41:27.509" v="21" actId="47"/>
        <pc:sldMkLst>
          <pc:docMk/>
          <pc:sldMk cId="2817349429" sldId="322"/>
        </pc:sldMkLst>
      </pc:sldChg>
      <pc:sldChg chg="del">
        <pc:chgData name="Mette Trige" userId="eb9c78c6-f77d-4ca7-b4ed-a8a84f7ed582" providerId="ADAL" clId="{C5C43556-AA63-4714-8035-D3CE4C743A93}" dt="2023-03-05T13:41:33.814" v="27" actId="47"/>
        <pc:sldMkLst>
          <pc:docMk/>
          <pc:sldMk cId="2437672761" sldId="323"/>
        </pc:sldMkLst>
      </pc:sldChg>
      <pc:sldChg chg="modSp mod">
        <pc:chgData name="Mette Trige" userId="eb9c78c6-f77d-4ca7-b4ed-a8a84f7ed582" providerId="ADAL" clId="{C5C43556-AA63-4714-8035-D3CE4C743A93}" dt="2023-03-07T09:14:33.820" v="305" actId="6549"/>
        <pc:sldMkLst>
          <pc:docMk/>
          <pc:sldMk cId="2665299504" sldId="324"/>
        </pc:sldMkLst>
        <pc:spChg chg="mod">
          <ac:chgData name="Mette Trige" userId="eb9c78c6-f77d-4ca7-b4ed-a8a84f7ed582" providerId="ADAL" clId="{C5C43556-AA63-4714-8035-D3CE4C743A93}" dt="2023-03-07T09:14:33.820" v="305" actId="6549"/>
          <ac:spMkLst>
            <pc:docMk/>
            <pc:sldMk cId="2665299504" sldId="324"/>
            <ac:spMk id="6" creationId="{A0AB991B-C63E-439F-8091-56A6835427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6CE6-E5BB-49FB-9A4D-0C3CDFC28C7D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578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82E30-6D6C-4B49-B5E7-BA925B96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5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2E30-6D6C-4B49-B5E7-BA925B96D5B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02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2E30-6D6C-4B49-B5E7-BA925B96D5B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807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EF81DB2D-B520-43F5-AC77-570C04ABE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42" y="705725"/>
            <a:ext cx="8575200" cy="420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7011028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45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6" y="2138642"/>
            <a:ext cx="5048244" cy="2449397"/>
          </a:xfrm>
        </p:spPr>
        <p:txBody>
          <a:bodyPr>
            <a:normAutofit/>
          </a:bodyPr>
          <a:lstStyle>
            <a:lvl1pPr marL="446088" indent="-347663">
              <a:lnSpc>
                <a:spcPts val="2600"/>
              </a:lnSpc>
              <a:spcAft>
                <a:spcPts val="0"/>
              </a:spcAft>
              <a:defRPr sz="1600"/>
            </a:lvl1pPr>
            <a:lvl2pPr>
              <a:lnSpc>
                <a:spcPts val="2600"/>
              </a:lnSpc>
              <a:spcAft>
                <a:spcPts val="0"/>
              </a:spcAft>
              <a:defRPr sz="1600"/>
            </a:lvl2pPr>
            <a:lvl3pPr>
              <a:lnSpc>
                <a:spcPts val="2600"/>
              </a:lnSpc>
              <a:spcAft>
                <a:spcPts val="0"/>
              </a:spcAft>
              <a:defRPr sz="1600"/>
            </a:lvl3pPr>
            <a:lvl4pPr>
              <a:lnSpc>
                <a:spcPts val="2600"/>
              </a:lnSpc>
              <a:spcAft>
                <a:spcPts val="0"/>
              </a:spcAft>
              <a:defRPr sz="1600"/>
            </a:lvl4pPr>
            <a:lvl5pPr>
              <a:lnSpc>
                <a:spcPts val="260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2426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9892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207699"/>
            <a:ext cx="7858119" cy="2257200"/>
          </a:xfrm>
        </p:spPr>
        <p:txBody>
          <a:bodyPr vert="horz" lIns="91440" tIns="45720" rIns="91440" bIns="45720" spcCol="216000" rtlCol="0">
            <a:norm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2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45" name="Pladsholder til tekst 44">
            <a:extLst>
              <a:ext uri="{FF2B5EF4-FFF2-40B4-BE49-F238E27FC236}">
                <a16:creationId xmlns:a16="http://schemas.microsoft.com/office/drawing/2014/main" id="{69E671D8-1C33-4513-811C-E30CBB980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506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6" name="Pladsholder til tekst 44">
            <a:extLst>
              <a:ext uri="{FF2B5EF4-FFF2-40B4-BE49-F238E27FC236}">
                <a16:creationId xmlns:a16="http://schemas.microsoft.com/office/drawing/2014/main" id="{29ECD7B8-EFFB-42F9-8E06-AF80D4FBC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02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7" name="Pladsholder til tekst 44">
            <a:extLst>
              <a:ext uri="{FF2B5EF4-FFF2-40B4-BE49-F238E27FC236}">
                <a16:creationId xmlns:a16="http://schemas.microsoft.com/office/drawing/2014/main" id="{6115780F-14AD-45FD-8BFD-23AE04DA5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181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8" name="Pladsholder til tekst 44">
            <a:extLst>
              <a:ext uri="{FF2B5EF4-FFF2-40B4-BE49-F238E27FC236}">
                <a16:creationId xmlns:a16="http://schemas.microsoft.com/office/drawing/2014/main" id="{15834D97-817C-4646-8FBD-7216D25C8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1405" y="2389190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9" name="Pladsholder til tekst 44">
            <a:extLst>
              <a:ext uri="{FF2B5EF4-FFF2-40B4-BE49-F238E27FC236}">
                <a16:creationId xmlns:a16="http://schemas.microsoft.com/office/drawing/2014/main" id="{4873E150-E7A5-4229-83C8-C91146D10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233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0" name="Pladsholder til tekst 44">
            <a:extLst>
              <a:ext uri="{FF2B5EF4-FFF2-40B4-BE49-F238E27FC236}">
                <a16:creationId xmlns:a16="http://schemas.microsoft.com/office/drawing/2014/main" id="{CB428805-F135-4692-BF9C-52287F292B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5174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1" name="Pladsholder til tekst 44">
            <a:extLst>
              <a:ext uri="{FF2B5EF4-FFF2-40B4-BE49-F238E27FC236}">
                <a16:creationId xmlns:a16="http://schemas.microsoft.com/office/drawing/2014/main" id="{C638D65B-8F19-4E02-9246-CBA4A8C389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9087" y="3708406"/>
            <a:ext cx="1882375" cy="755650"/>
          </a:xfrm>
        </p:spPr>
        <p:txBody>
          <a:bodyPr/>
          <a:lstStyle>
            <a:lvl1pPr marL="88900" indent="0">
              <a:lnSpc>
                <a:spcPts val="1400"/>
              </a:lnSpc>
              <a:spcAft>
                <a:spcPts val="500"/>
              </a:spcAft>
              <a:buNone/>
              <a:defRPr sz="1000" b="1" cap="all" baseline="0">
                <a:solidFill>
                  <a:schemeClr val="accent4"/>
                </a:solidFill>
              </a:defRPr>
            </a:lvl1pPr>
            <a:lvl2pPr marL="88900" indent="0">
              <a:lnSpc>
                <a:spcPts val="1000"/>
              </a:lnSpc>
              <a:spcAft>
                <a:spcPts val="0"/>
              </a:spcAft>
              <a:buNone/>
              <a:defRPr sz="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10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321" y="1127759"/>
            <a:ext cx="375951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6" y="2207697"/>
            <a:ext cx="384047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742" y="705725"/>
            <a:ext cx="3228515" cy="4204799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861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5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8452F60-2B19-4D52-B64D-88D659BC7E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9977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3753BDA6-B859-4D23-8D18-13896405FB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2434" y="2686401"/>
            <a:ext cx="2852457" cy="1761827"/>
          </a:xfrm>
        </p:spPr>
        <p:txBody>
          <a:bodyPr vert="horz" lIns="91440" tIns="45720" rIns="91440" bIns="45720" spcCol="216000" rtlCol="0">
            <a:normAutofit/>
          </a:bodyPr>
          <a:lstStyle>
            <a:lvl1pPr marL="442913" indent="-344488">
              <a:lnSpc>
                <a:spcPts val="2000"/>
              </a:lnSpc>
              <a:spcAft>
                <a:spcPts val="0"/>
              </a:spcAft>
              <a:defRPr lang="da-DK" sz="1200" dirty="0" smtClean="0"/>
            </a:lvl1pPr>
            <a:lvl2pPr>
              <a:lnSpc>
                <a:spcPts val="2000"/>
              </a:lnSpc>
              <a:spcAft>
                <a:spcPts val="0"/>
              </a:spcAft>
              <a:defRPr lang="da-DK" sz="1200" dirty="0" smtClean="0"/>
            </a:lvl2pPr>
            <a:lvl3pPr>
              <a:lnSpc>
                <a:spcPts val="2000"/>
              </a:lnSpc>
              <a:spcAft>
                <a:spcPts val="0"/>
              </a:spcAft>
              <a:defRPr lang="da-DK" sz="1200" dirty="0" smtClean="0"/>
            </a:lvl3pPr>
            <a:lvl4pPr>
              <a:lnSpc>
                <a:spcPts val="2000"/>
              </a:lnSpc>
              <a:spcAft>
                <a:spcPts val="0"/>
              </a:spcAft>
              <a:defRPr lang="da-DK" sz="1200" dirty="0" smtClean="0"/>
            </a:lvl4pPr>
            <a:lvl5pPr>
              <a:lnSpc>
                <a:spcPts val="2000"/>
              </a:lnSpc>
              <a:spcAft>
                <a:spcPts val="0"/>
              </a:spcAft>
              <a:defRPr lang="da-DK" sz="1200" dirty="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5012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972D9BEE-AF8D-4859-9448-BF876F60C8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2426" y="705725"/>
            <a:ext cx="3228515" cy="193167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1"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716212F2-D6B3-47D0-BB3C-94208F130A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630" y="2637402"/>
            <a:ext cx="1611311" cy="2273122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billede 8">
            <a:extLst>
              <a:ext uri="{FF2B5EF4-FFF2-40B4-BE49-F238E27FC236}">
                <a16:creationId xmlns:a16="http://schemas.microsoft.com/office/drawing/2014/main" id="{08E525C7-D33F-42AB-A3F2-D49B7E960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2427" y="2637402"/>
            <a:ext cx="1617203" cy="2273122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8425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946B0A-5881-47F8-9A4A-8E79BA0A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4967289" cy="8728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013ED-8C97-4938-B539-B98FD6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73" y="2210080"/>
            <a:ext cx="5048244" cy="2449397"/>
          </a:xfrm>
        </p:spPr>
        <p:txBody>
          <a:bodyPr>
            <a:normAutofit/>
          </a:bodyPr>
          <a:lstStyle>
            <a:lvl1pPr marL="98425" indent="0">
              <a:lnSpc>
                <a:spcPts val="1300"/>
              </a:lnSpc>
              <a:spcAft>
                <a:spcPts val="1100"/>
              </a:spcAft>
              <a:buNone/>
              <a:defRPr sz="1100"/>
            </a:lvl1pPr>
            <a:lvl2pPr>
              <a:lnSpc>
                <a:spcPts val="1300"/>
              </a:lnSpc>
              <a:spcAft>
                <a:spcPts val="1100"/>
              </a:spcAft>
              <a:defRPr sz="1100"/>
            </a:lvl2pPr>
            <a:lvl3pPr>
              <a:lnSpc>
                <a:spcPts val="1300"/>
              </a:lnSpc>
              <a:spcAft>
                <a:spcPts val="1100"/>
              </a:spcAft>
              <a:defRPr sz="1100"/>
            </a:lvl3pPr>
            <a:lvl4pPr>
              <a:lnSpc>
                <a:spcPts val="1300"/>
              </a:lnSpc>
              <a:spcAft>
                <a:spcPts val="1100"/>
              </a:spcAft>
              <a:defRPr sz="1100"/>
            </a:lvl4pPr>
            <a:lvl5pPr>
              <a:lnSpc>
                <a:spcPts val="1300"/>
              </a:lnSpc>
              <a:spcAft>
                <a:spcPts val="1100"/>
              </a:spcAft>
              <a:defRPr sz="11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0AE2B-1067-4AB6-AB4A-8A370B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C23F-F24A-4449-9BB7-8F30070B128E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BA60F9-B717-401F-9610-1F186C4B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959E8-64A4-43CF-AA6B-4F7C844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337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794F76E-7513-4C90-A756-F3A9A66A3972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4FFCE-A3B9-4827-8707-93BCA43C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53" y="2754473"/>
            <a:ext cx="5851497" cy="1792358"/>
          </a:xfrm>
        </p:spPr>
        <p:txBody>
          <a:bodyPr anchor="t"/>
          <a:lstStyle>
            <a:lvl1pPr algn="l">
              <a:lnSpc>
                <a:spcPts val="43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2764A86-240F-45E3-AD27-70075CA5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33" y="1874142"/>
            <a:ext cx="7023347" cy="781026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C14343-094A-438F-B130-C5616E6E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9EC-A8A3-4A84-BEB0-DAF5DC5981D8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9AB68E-0315-4995-AEED-416204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A165AA-BE33-496A-AB13-1BFE1C7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6E26708B-AB69-4E0D-9C88-847E3775A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332" y="1732375"/>
            <a:ext cx="1232817" cy="12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DF3268E-5DFB-41F8-A8F7-AE7683F8C220}"/>
              </a:ext>
            </a:extLst>
          </p:cNvPr>
          <p:cNvSpPr/>
          <p:nvPr userDrawn="1"/>
        </p:nvSpPr>
        <p:spPr>
          <a:xfrm>
            <a:off x="275742" y="705725"/>
            <a:ext cx="8575200" cy="4204800"/>
          </a:xfrm>
          <a:prstGeom prst="rect">
            <a:avLst/>
          </a:prstGeom>
          <a:solidFill>
            <a:srgbClr val="E8E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FAC7106-1797-4A96-A808-8D37FE7F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127759"/>
            <a:ext cx="5740720" cy="872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3C518C-AC63-4B04-B2FE-DD6453F6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6" y="2206655"/>
            <a:ext cx="7886700" cy="244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CF886E-C39A-43CB-B925-73D1F60F1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1E3A-BA5C-48A0-A2AC-A05DDB63D49C}" type="datetime1">
              <a:rPr lang="da-DK" smtClean="0"/>
              <a:t>07-03-2023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0E88F-2DA6-484A-9344-CC0262D4F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315" y="181796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accent4"/>
                </a:solidFill>
              </a:defRPr>
            </a:lvl1pPr>
          </a:lstStyle>
          <a:p>
            <a:r>
              <a:rPr lang="da-DK"/>
              <a:t>www.sosuesbjerg.dk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F46F10-C6D1-4FA7-A7EB-668B24837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00303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5F56-0505-4641-BF21-007F0FF008D7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20A9E46-A413-4566-9056-95E891DB69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584" y="128466"/>
            <a:ext cx="970063" cy="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dt="0"/>
  <p:txStyles>
    <p:titleStyle>
      <a:lvl1pPr algn="l" defTabSz="685800" rtl="0" eaLnBrk="1" latinLnBrk="0" hangingPunct="1">
        <a:lnSpc>
          <a:spcPts val="265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363" indent="-261938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—"/>
        <a:defRPr sz="1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13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88" y="1133214"/>
            <a:ext cx="5162585" cy="3424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 algn="ctr">
              <a:lnSpc>
                <a:spcPct val="200000"/>
              </a:lnSpc>
              <a:buNone/>
            </a:pPr>
            <a:r>
              <a:rPr lang="da-DK" sz="3000" b="1" dirty="0">
                <a:solidFill>
                  <a:srgbClr val="0070C0"/>
                </a:solidFill>
                <a:cs typeface="Arial"/>
              </a:rPr>
              <a:t>Selvevaluering 2022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2000" b="1" dirty="0">
                <a:cs typeface="Arial"/>
              </a:rPr>
              <a:t>                </a:t>
            </a:r>
          </a:p>
          <a:p>
            <a:pPr marL="98425" indent="0" algn="ctr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Læringcaféen</a:t>
            </a:r>
          </a:p>
          <a:p>
            <a:pPr marL="98425" indent="0">
              <a:lnSpc>
                <a:spcPct val="100000"/>
              </a:lnSpc>
              <a:buNone/>
            </a:pPr>
            <a:r>
              <a:rPr lang="da-DK" sz="1800" b="1" dirty="0">
                <a:cs typeface="Arial"/>
              </a:rPr>
              <a:t>– en del af læringsmiljøet på SOSU Esbjerg</a:t>
            </a:r>
          </a:p>
          <a:p>
            <a:pPr marL="98425" indent="0" algn="ctr">
              <a:lnSpc>
                <a:spcPct val="100000"/>
              </a:lnSpc>
              <a:buNone/>
            </a:pPr>
            <a:endParaRPr lang="da-DK" sz="2000" b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200000"/>
              </a:lnSpc>
              <a:buNone/>
            </a:pPr>
            <a:r>
              <a:rPr lang="da-DK" sz="1800" b="1" dirty="0">
                <a:solidFill>
                  <a:srgbClr val="0070C0"/>
                </a:solidFill>
                <a:cs typeface="Arial"/>
              </a:rPr>
              <a:t>1.  	Spørgeskemaundersøgelsen, </a:t>
            </a:r>
            <a:r>
              <a:rPr lang="da-DK" sz="1800" b="1">
                <a:solidFill>
                  <a:srgbClr val="0070C0"/>
                </a:solidFill>
                <a:cs typeface="Arial"/>
              </a:rPr>
              <a:t>jun. </a:t>
            </a:r>
            <a:r>
              <a:rPr lang="da-DK" sz="1800" b="1" dirty="0">
                <a:solidFill>
                  <a:srgbClr val="0070C0"/>
                </a:solidFill>
                <a:cs typeface="Arial"/>
              </a:rPr>
              <a:t>2022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8E76F49-FA99-7953-6FBC-F6172142DD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5518349" y="1235073"/>
            <a:ext cx="3228515" cy="3220444"/>
          </a:xfrm>
          <a:noFill/>
        </p:spPr>
      </p:pic>
    </p:spTree>
    <p:extLst>
      <p:ext uri="{BB962C8B-B14F-4D97-AF65-F5344CB8AC3E}">
        <p14:creationId xmlns:p14="http://schemas.microsoft.com/office/powerpoint/2010/main" val="26652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455894"/>
            <a:ext cx="6177193" cy="678246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spørgeskemaundersøgelsen</a:t>
            </a:r>
            <a:endParaRPr lang="en-US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60" y="1510945"/>
            <a:ext cx="5194590" cy="3326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>
              <a:lnSpc>
                <a:spcPct val="15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50000"/>
              </a:lnSpc>
              <a:buNone/>
            </a:pPr>
            <a:endParaRPr lang="da-DK" sz="1400" b="1" dirty="0">
              <a:cs typeface="Arial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5389143-2194-4414-B66F-79119663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40" y="1079961"/>
            <a:ext cx="8263874" cy="37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455894"/>
            <a:ext cx="5977874" cy="644628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spørgeskemaundersøgelsen</a:t>
            </a:r>
            <a:endParaRPr lang="en-US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60" y="1510945"/>
            <a:ext cx="5194590" cy="3326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8425" indent="0">
              <a:lnSpc>
                <a:spcPct val="15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50000"/>
              </a:lnSpc>
              <a:buNone/>
            </a:pPr>
            <a:endParaRPr lang="da-DK" sz="1400" b="1" dirty="0">
              <a:cs typeface="Arial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7E3837-581C-43E1-8BD9-349715F8B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100522"/>
            <a:ext cx="8412843" cy="36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03" y="659848"/>
            <a:ext cx="8486976" cy="539723"/>
          </a:xfrm>
        </p:spPr>
        <p:txBody>
          <a:bodyPr>
            <a:normAutofit/>
          </a:bodyPr>
          <a:lstStyle/>
          <a:p>
            <a:r>
              <a:rPr lang="da-DK" dirty="0"/>
              <a:t>Hvad viser undersøgelsen? Opsummering: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20" y="1137424"/>
            <a:ext cx="8543759" cy="382904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98425" indent="0">
              <a:lnSpc>
                <a:spcPct val="128000"/>
              </a:lnSpc>
              <a:buNone/>
            </a:pPr>
            <a:r>
              <a:rPr lang="da-DK" sz="1900" dirty="0">
                <a:cs typeface="Arial"/>
              </a:rPr>
              <a:t>Flest elever svarer, at de: </a:t>
            </a:r>
          </a:p>
          <a:p>
            <a:pPr>
              <a:lnSpc>
                <a:spcPct val="128000"/>
              </a:lnSpc>
              <a:buFontTx/>
              <a:buChar char="-"/>
            </a:pPr>
            <a:r>
              <a:rPr lang="da-DK" sz="1900" dirty="0">
                <a:cs typeface="Arial"/>
              </a:rPr>
              <a:t>Ikke benytter sig af Læringscaféen</a:t>
            </a:r>
          </a:p>
          <a:p>
            <a:pPr>
              <a:lnSpc>
                <a:spcPct val="128000"/>
              </a:lnSpc>
              <a:buFontTx/>
              <a:buChar char="-"/>
            </a:pPr>
            <a:r>
              <a:rPr lang="da-DK" sz="1900" dirty="0">
                <a:cs typeface="Arial"/>
              </a:rPr>
              <a:t>Bruger Læringscaféen til vejledning fra naturfagslærer eller læringsvejleder</a:t>
            </a:r>
          </a:p>
          <a:p>
            <a:pPr>
              <a:lnSpc>
                <a:spcPct val="128000"/>
              </a:lnSpc>
              <a:buFontTx/>
              <a:buChar char="-"/>
            </a:pPr>
            <a:r>
              <a:rPr lang="da-DK" sz="1900" dirty="0">
                <a:cs typeface="Arial"/>
              </a:rPr>
              <a:t>Laver lektier sammen med andre</a:t>
            </a:r>
          </a:p>
          <a:p>
            <a:pPr>
              <a:lnSpc>
                <a:spcPct val="128000"/>
              </a:lnSpc>
              <a:buFontTx/>
              <a:buChar char="-"/>
            </a:pPr>
            <a:r>
              <a:rPr lang="da-DK" sz="1900" dirty="0">
                <a:cs typeface="Arial"/>
              </a:rPr>
              <a:t>Satser på at bruge tilbuddet om </a:t>
            </a:r>
            <a:r>
              <a:rPr lang="da-DK" sz="1900" dirty="0" err="1">
                <a:cs typeface="Arial"/>
              </a:rPr>
              <a:t>Mindfullness</a:t>
            </a:r>
            <a:r>
              <a:rPr lang="da-DK" sz="1900" dirty="0">
                <a:cs typeface="Arial"/>
              </a:rPr>
              <a:t>, (ja:10, nej:2)</a:t>
            </a:r>
          </a:p>
          <a:p>
            <a:pPr>
              <a:lnSpc>
                <a:spcPct val="128000"/>
              </a:lnSpc>
              <a:buFontTx/>
              <a:buChar char="-"/>
            </a:pPr>
            <a:r>
              <a:rPr lang="da-DK" sz="1900" dirty="0">
                <a:cs typeface="Arial"/>
              </a:rPr>
              <a:t>Siger nej til på at bruge tilbuddet om Madklubben</a:t>
            </a:r>
          </a:p>
          <a:p>
            <a:pPr marL="98425" indent="0">
              <a:lnSpc>
                <a:spcPct val="128000"/>
              </a:lnSpc>
              <a:buNone/>
            </a:pPr>
            <a:endParaRPr lang="da-DK" sz="1900" dirty="0">
              <a:cs typeface="Arial"/>
            </a:endParaRPr>
          </a:p>
          <a:p>
            <a:pPr marL="98425" indent="0">
              <a:lnSpc>
                <a:spcPct val="128000"/>
              </a:lnSpc>
              <a:buNone/>
            </a:pPr>
            <a:r>
              <a:rPr lang="da-DK" sz="1900" dirty="0">
                <a:cs typeface="Arial"/>
              </a:rPr>
              <a:t>Spørgsmål der melder sig:  </a:t>
            </a:r>
          </a:p>
          <a:p>
            <a:pPr>
              <a:lnSpc>
                <a:spcPct val="128000"/>
              </a:lnSpc>
              <a:buFontTx/>
              <a:buChar char="-"/>
            </a:pPr>
            <a:r>
              <a:rPr lang="da-DK" sz="1900" dirty="0">
                <a:cs typeface="Arial"/>
              </a:rPr>
              <a:t>Hvad oplever elever, der benytter sig af Læringscafeen. Hvem er de - hvad er deres kendetegn og behov?</a:t>
            </a:r>
          </a:p>
          <a:p>
            <a:pPr>
              <a:lnSpc>
                <a:spcPct val="128000"/>
              </a:lnSpc>
              <a:buFontTx/>
              <a:buChar char="-"/>
            </a:pPr>
            <a:r>
              <a:rPr lang="da-DK" sz="1900" dirty="0">
                <a:cs typeface="Arial"/>
              </a:rPr>
              <a:t>Hvad oplever elever, der ikke kommer i Læringscafeen?  Hvem er de - hvad er deres kendetegn og behov? </a:t>
            </a:r>
          </a:p>
          <a:p>
            <a:pPr marL="98425" indent="0">
              <a:lnSpc>
                <a:spcPct val="128000"/>
              </a:lnSpc>
              <a:buNone/>
            </a:pPr>
            <a:endParaRPr lang="da-DK" sz="1900" dirty="0">
              <a:cs typeface="Arial"/>
            </a:endParaRPr>
          </a:p>
          <a:p>
            <a:pPr marL="98425" indent="0">
              <a:lnSpc>
                <a:spcPct val="128000"/>
              </a:lnSpc>
              <a:buNone/>
            </a:pPr>
            <a:r>
              <a:rPr lang="da-DK" sz="1900" dirty="0">
                <a:cs typeface="Arial"/>
              </a:rPr>
              <a:t>Der er brug for fokus for at kunne udvikle et læringsmiljø, der tilgodeser de fleste og ikke de få. Derfor er spørgsmålet: </a:t>
            </a:r>
          </a:p>
          <a:p>
            <a:pPr marL="98425" indent="0">
              <a:lnSpc>
                <a:spcPct val="128000"/>
              </a:lnSpc>
              <a:buNone/>
            </a:pPr>
            <a:endParaRPr lang="da-DK" sz="1900" dirty="0">
              <a:cs typeface="Arial"/>
            </a:endParaRPr>
          </a:p>
          <a:p>
            <a:pPr marL="98425" indent="0">
              <a:lnSpc>
                <a:spcPct val="128000"/>
              </a:lnSpc>
              <a:buNone/>
            </a:pPr>
            <a:r>
              <a:rPr lang="da-DK" sz="2000" b="1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Hvilke muligheder har vi for at justere på læringsmiljøet og den pædagogiske praksis, og dermed stimulere elevernes arbejdslyst, motivation og strategier til at opsøge tilbuddet om </a:t>
            </a:r>
            <a:r>
              <a:rPr lang="da-DK" sz="2000" b="1" dirty="0" err="1">
                <a:solidFill>
                  <a:srgbClr val="0070C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understøtten-de</a:t>
            </a:r>
            <a:r>
              <a:rPr lang="da-DK" sz="2000" b="1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læringsaktiviteter </a:t>
            </a:r>
            <a:r>
              <a:rPr lang="da-DK" sz="2000" b="1" i="1" dirty="0">
                <a:solidFill>
                  <a:srgbClr val="0070C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for at blive så dygtige som muligt?</a:t>
            </a:r>
            <a:endParaRPr lang="da-DK" sz="2000" b="1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673394"/>
            <a:ext cx="8311311" cy="467834"/>
          </a:xfrm>
        </p:spPr>
        <p:txBody>
          <a:bodyPr>
            <a:normAutofit/>
          </a:bodyPr>
          <a:lstStyle/>
          <a:p>
            <a:r>
              <a:rPr lang="da-DK" sz="2400" b="1" dirty="0">
                <a:latin typeface="Arial"/>
                <a:cs typeface="Arial"/>
              </a:rPr>
              <a:t>Fakta om spørgeskemaundersøgelsen, juni 2022</a:t>
            </a:r>
            <a:endParaRPr lang="en-US" sz="2400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0AB991B-C63E-439F-8091-56A68354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62" y="1244164"/>
            <a:ext cx="8187238" cy="1843669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Følgende hold modtog spørgeskemaet:</a:t>
            </a:r>
          </a:p>
          <a:p>
            <a:pPr marL="98425" indent="0">
              <a:lnSpc>
                <a:spcPct val="108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	GF20122eux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	GF2p0122-2 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	P0121sf2-2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	P1021euv1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	21amu101-13b</a:t>
            </a:r>
          </a:p>
          <a:p>
            <a:pPr marL="98425" indent="0">
              <a:lnSpc>
                <a:spcPct val="108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8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8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8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8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8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GF2a0122-1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GF2h0522-1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H0821-1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A0720-1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A0321-2</a:t>
            </a:r>
          </a:p>
          <a:p>
            <a:pPr marL="98425" indent="0">
              <a:lnSpc>
                <a:spcPct val="108000"/>
              </a:lnSpc>
              <a:buNone/>
            </a:pPr>
            <a:r>
              <a:rPr lang="da-DK" sz="1400" b="1" dirty="0">
                <a:cs typeface="Arial"/>
              </a:rPr>
              <a:t>	A1121-1</a:t>
            </a:r>
          </a:p>
          <a:p>
            <a:pPr marL="98425" indent="0">
              <a:lnSpc>
                <a:spcPct val="150000"/>
              </a:lnSpc>
              <a:buNone/>
            </a:pPr>
            <a:endParaRPr lang="da-DK" sz="1400" b="1" dirty="0">
              <a:cs typeface="Arial"/>
            </a:endParaRPr>
          </a:p>
          <a:p>
            <a:pPr marL="98425" indent="0">
              <a:lnSpc>
                <a:spcPct val="150000"/>
              </a:lnSpc>
              <a:buNone/>
            </a:pPr>
            <a:r>
              <a:rPr lang="da-DK" sz="1400" b="1" dirty="0">
                <a:cs typeface="Arial"/>
              </a:rPr>
              <a:t>    </a:t>
            </a:r>
          </a:p>
          <a:p>
            <a:pPr marL="98425" indent="0">
              <a:lnSpc>
                <a:spcPct val="150000"/>
              </a:lnSpc>
              <a:buNone/>
            </a:pPr>
            <a:r>
              <a:rPr lang="da-DK" sz="1400" b="1" dirty="0">
                <a:cs typeface="Arial"/>
              </a:rPr>
              <a:t>                                   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B03FBCF7-19DA-43CC-B7B8-1AB4F4D6DEB7}"/>
              </a:ext>
            </a:extLst>
          </p:cNvPr>
          <p:cNvSpPr txBox="1">
            <a:spLocks/>
          </p:cNvSpPr>
          <p:nvPr/>
        </p:nvSpPr>
        <p:spPr>
          <a:xfrm>
            <a:off x="386639" y="1169245"/>
            <a:ext cx="8187238" cy="467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A230016-2E65-4508-ABC6-24A1FCAB5E75}"/>
              </a:ext>
            </a:extLst>
          </p:cNvPr>
          <p:cNvSpPr txBox="1">
            <a:spLocks/>
          </p:cNvSpPr>
          <p:nvPr/>
        </p:nvSpPr>
        <p:spPr>
          <a:xfrm>
            <a:off x="386639" y="3034653"/>
            <a:ext cx="8311312" cy="1576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ts val="265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8000"/>
              </a:lnSpc>
            </a:pPr>
            <a:r>
              <a:rPr lang="da-DK" sz="1400" b="1" dirty="0">
                <a:latin typeface="Arial"/>
                <a:cs typeface="Arial"/>
              </a:rPr>
              <a:t>34 elever besvarede spørgeskemaet. </a:t>
            </a:r>
          </a:p>
          <a:p>
            <a:pPr>
              <a:lnSpc>
                <a:spcPct val="108000"/>
              </a:lnSpc>
            </a:pPr>
            <a:endParaRPr lang="da-DK" sz="1400" b="1" dirty="0">
              <a:latin typeface="Arial"/>
              <a:cs typeface="Arial"/>
            </a:endParaRPr>
          </a:p>
          <a:p>
            <a:pPr>
              <a:lnSpc>
                <a:spcPct val="108000"/>
              </a:lnSpc>
            </a:pPr>
            <a:r>
              <a:rPr lang="da-DK" sz="1400" b="1" dirty="0">
                <a:latin typeface="Arial"/>
                <a:cs typeface="Arial"/>
              </a:rPr>
              <a:t>Den lave svarprocent betød at: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da-DK" sz="1400" b="1" dirty="0">
                <a:latin typeface="Arial"/>
                <a:cs typeface="Arial"/>
              </a:rPr>
              <a:t>Besvarelserne – og konklusionerne på baggrund heraf – skulle tages med forbehold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da-DK" sz="1400" b="1" dirty="0">
                <a:latin typeface="Arial"/>
                <a:cs typeface="Arial"/>
              </a:rPr>
              <a:t>Elevernes brug af og ønsker til Læringscaféen skulle undersøges nærmere. Derfor blev der senere gennemført semi-strukturerede fokusgruppeinterviews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47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747458"/>
            <a:ext cx="7183741" cy="429212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 spørgeskemaundersøgelsen</a:t>
            </a:r>
            <a:endParaRPr lang="en-US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325DCAC-609D-47C8-B8C8-1FF06D880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88" y="1270000"/>
            <a:ext cx="8285970" cy="2773545"/>
          </a:xfr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CD3DF1F-75CB-47D0-BE9B-BFFEB21BBBEF}"/>
              </a:ext>
            </a:extLst>
          </p:cNvPr>
          <p:cNvSpPr txBox="1"/>
          <p:nvPr/>
        </p:nvSpPr>
        <p:spPr>
          <a:xfrm>
            <a:off x="2219384" y="1343025"/>
            <a:ext cx="65365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45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315" y="167619"/>
            <a:ext cx="3086100" cy="274097"/>
          </a:xfrm>
        </p:spPr>
        <p:txBody>
          <a:bodyPr/>
          <a:lstStyle/>
          <a:p>
            <a:r>
              <a:rPr lang="da-DK" dirty="0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673394"/>
            <a:ext cx="6536531" cy="411127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spørgeskemaundersøgelsen</a:t>
            </a:r>
            <a:endParaRPr lang="en-US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18C72525-ACA3-4702-B177-DAA6858ED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87" y="1240971"/>
            <a:ext cx="8335056" cy="3095929"/>
          </a:xfr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CD3DF1F-75CB-47D0-BE9B-BFFEB21BBBEF}"/>
              </a:ext>
            </a:extLst>
          </p:cNvPr>
          <p:cNvSpPr txBox="1"/>
          <p:nvPr/>
        </p:nvSpPr>
        <p:spPr>
          <a:xfrm>
            <a:off x="2219384" y="1343025"/>
            <a:ext cx="65365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66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455893"/>
            <a:ext cx="6086731" cy="706599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spørgeskemaundersøgelsen</a:t>
            </a:r>
            <a:endParaRPr lang="en-US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9A669253-5E89-4CF8-BE69-F5D7BA06E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40" y="1511300"/>
            <a:ext cx="8292903" cy="2988129"/>
          </a:xfrm>
        </p:spPr>
      </p:pic>
    </p:spTree>
    <p:extLst>
      <p:ext uri="{BB962C8B-B14F-4D97-AF65-F5344CB8AC3E}">
        <p14:creationId xmlns:p14="http://schemas.microsoft.com/office/powerpoint/2010/main" val="33877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www.sosuesbjerg.dk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455894"/>
            <a:ext cx="5941589" cy="665166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spørgeskemaundersøgelsen</a:t>
            </a:r>
            <a:endParaRPr lang="en-US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6AF547C-7CD5-4D9D-A8BF-C6264D1AB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40" y="1712687"/>
            <a:ext cx="4512227" cy="2874224"/>
          </a:xfr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3E61094-D86A-45BE-80CA-1E0684E4F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1060"/>
            <a:ext cx="4045632" cy="26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455894"/>
            <a:ext cx="5941589" cy="656980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spørgeskemaundersøgelsen</a:t>
            </a:r>
            <a:endParaRPr lang="en-US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EBD50A1-E869-4617-9C13-3851BA093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87" y="1204686"/>
            <a:ext cx="8422141" cy="3620761"/>
          </a:xfrm>
        </p:spPr>
      </p:pic>
    </p:spTree>
    <p:extLst>
      <p:ext uri="{BB962C8B-B14F-4D97-AF65-F5344CB8AC3E}">
        <p14:creationId xmlns:p14="http://schemas.microsoft.com/office/powerpoint/2010/main" val="38729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455893"/>
            <a:ext cx="5941589" cy="664069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spørgeskemaundersøgelsen</a:t>
            </a:r>
            <a:endParaRPr lang="en-US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6F2A493-BC0C-4026-8217-254A37F72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88" y="1544348"/>
            <a:ext cx="8458426" cy="3259716"/>
          </a:xfrm>
        </p:spPr>
      </p:pic>
    </p:spTree>
    <p:extLst>
      <p:ext uri="{BB962C8B-B14F-4D97-AF65-F5344CB8AC3E}">
        <p14:creationId xmlns:p14="http://schemas.microsoft.com/office/powerpoint/2010/main" val="24340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89C20-9315-49E8-8CD4-03E789B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www.sosuesbjerg.dk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F53666-4F58-479A-BB67-A2FE1993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0" y="455894"/>
            <a:ext cx="5789189" cy="642804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latin typeface="Arial"/>
                <a:cs typeface="Arial"/>
              </a:rPr>
              <a:t>Fakta om spørgeskemaundersøgelsen</a:t>
            </a:r>
            <a:endParaRPr lang="en-US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8E8A2B64-D231-4928-82CC-91EF5173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39" y="1211927"/>
            <a:ext cx="4356504" cy="2370879"/>
          </a:xfr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ADB9504-8222-43F4-8819-92CC6F54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25" y="3435199"/>
            <a:ext cx="6191936" cy="12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SOSU Esbj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5C70"/>
      </a:accent1>
      <a:accent2>
        <a:srgbClr val="ED8923"/>
      </a:accent2>
      <a:accent3>
        <a:srgbClr val="E6E7E8"/>
      </a:accent3>
      <a:accent4>
        <a:srgbClr val="B28D5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U Esbjerg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U_PowerPoint_01.potx" id="{CF655C26-4CED-428B-B798-A8DC89D2CF3D}" vid="{F462640E-9FBD-4AE3-8A75-F298E400411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1DCB68001930449AEC9186A3E0A95A" ma:contentTypeVersion="4" ma:contentTypeDescription="Opret et nyt dokument." ma:contentTypeScope="" ma:versionID="a62f165ff7d25e0bf695590f15bfe70a">
  <xsd:schema xmlns:xsd="http://www.w3.org/2001/XMLSchema" xmlns:xs="http://www.w3.org/2001/XMLSchema" xmlns:p="http://schemas.microsoft.com/office/2006/metadata/properties" xmlns:ns2="5f0b64d2-99e6-4ad2-a014-440c7e77b58c" xmlns:ns3="0c816708-5d08-46db-ae63-e26d470a1511" targetNamespace="http://schemas.microsoft.com/office/2006/metadata/properties" ma:root="true" ma:fieldsID="3927bba6fe08eeffa7a564f3ae8ad1dd" ns2:_="" ns3:_="">
    <xsd:import namespace="5f0b64d2-99e6-4ad2-a014-440c7e77b58c"/>
    <xsd:import namespace="0c816708-5d08-46db-ae63-e26d470a1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b64d2-99e6-4ad2-a014-440c7e77b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6708-5d08-46db-ae63-e26d470a1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376887-C15E-43EB-B347-5E5F58109B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FEBBB1-51EF-4EAC-A7F1-46E651775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b64d2-99e6-4ad2-a014-440c7e77b58c"/>
    <ds:schemaRef ds:uri="0c816708-5d08-46db-ae63-e26d470a1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AF2CCD-3244-46C3-A596-7C66C6252EDA}">
  <ds:schemaRefs>
    <ds:schemaRef ds:uri="532134cf-5a43-497d-9458-691e3f33df99"/>
    <ds:schemaRef ds:uri="e947c921-7176-416e-a6db-0d3a62adc5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SOSU_PowerPoint_01</Template>
  <TotalTime>2458</TotalTime>
  <Words>359</Words>
  <Application>Microsoft Office PowerPoint</Application>
  <PresentationFormat>Brugerdefineret</PresentationFormat>
  <Paragraphs>75</Paragraphs>
  <Slides>12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Office-tema</vt:lpstr>
      <vt:lpstr>PowerPoint-præsentation</vt:lpstr>
      <vt:lpstr>Fakta om spørgeskemaundersøgelsen, juni 2022</vt:lpstr>
      <vt:lpstr>Fakta om  spørgeskemaundersøgelsen</vt:lpstr>
      <vt:lpstr>Fakta om spørgeskemaundersøgelsen</vt:lpstr>
      <vt:lpstr>Fakta om spørgeskemaundersøgelsen</vt:lpstr>
      <vt:lpstr>Fakta om spørgeskemaundersøgelsen</vt:lpstr>
      <vt:lpstr>Fakta om spørgeskemaundersøgelsen</vt:lpstr>
      <vt:lpstr>Fakta om spørgeskemaundersøgelsen</vt:lpstr>
      <vt:lpstr>Fakta om spørgeskemaundersøgelsen</vt:lpstr>
      <vt:lpstr>Fakta om spørgeskemaundersøgelsen</vt:lpstr>
      <vt:lpstr>Fakta om spørgeskemaundersøgelsen</vt:lpstr>
      <vt:lpstr>Hvad viser undersøgelsen? Opsummering: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image- og rekrutteringskampagne</dc:title>
  <dc:creator>Mette Trige</dc:creator>
  <cp:lastModifiedBy>Mette Trige</cp:lastModifiedBy>
  <cp:revision>367</cp:revision>
  <cp:lastPrinted>2021-11-16T15:11:14Z</cp:lastPrinted>
  <dcterms:created xsi:type="dcterms:W3CDTF">2020-06-22T13:47:45Z</dcterms:created>
  <dcterms:modified xsi:type="dcterms:W3CDTF">2023-03-07T09:14:36Z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0x010100EC1DCB68001930449AEC9186A3E0A95A</vt:lpwstr>
  </property>
  <property fmtid="{D5CDD505-2E9C-101B-9397-08002B2CF9AE}" pid="3" name="Order">
    <vt:r8>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