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315" r:id="rId6"/>
    <p:sldId id="316" r:id="rId7"/>
    <p:sldId id="273" r:id="rId8"/>
    <p:sldId id="288" r:id="rId9"/>
    <p:sldId id="298" r:id="rId10"/>
    <p:sldId id="297" r:id="rId11"/>
    <p:sldId id="299" r:id="rId12"/>
    <p:sldId id="292" r:id="rId13"/>
  </p:sldIdLst>
  <p:sldSz cx="9144000" cy="5148263"/>
  <p:notesSz cx="6808788" cy="9940925"/>
  <p:defaultTextStyle>
    <a:defPPr>
      <a:defRPr lang="da-DK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 varScale="1">
        <p:scale>
          <a:sx n="103" d="100"/>
          <a:sy n="103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Trige" userId="eb9c78c6-f77d-4ca7-b4ed-a8a84f7ed582" providerId="ADAL" clId="{7A46E76F-671D-402D-A4C7-D364D5EAEEF2}"/>
    <pc:docChg chg="undo redo custSel addSld delSld modSld sldOrd">
      <pc:chgData name="Mette Trige" userId="eb9c78c6-f77d-4ca7-b4ed-a8a84f7ed582" providerId="ADAL" clId="{7A46E76F-671D-402D-A4C7-D364D5EAEEF2}" dt="2023-03-07T09:09:55.965" v="2063" actId="478"/>
      <pc:docMkLst>
        <pc:docMk/>
      </pc:docMkLst>
      <pc:sldChg chg="addSp delSp modSp mod">
        <pc:chgData name="Mette Trige" userId="eb9c78c6-f77d-4ca7-b4ed-a8a84f7ed582" providerId="ADAL" clId="{7A46E76F-671D-402D-A4C7-D364D5EAEEF2}" dt="2023-03-07T09:00:43.365" v="1897" actId="6549"/>
        <pc:sldMkLst>
          <pc:docMk/>
          <pc:sldMk cId="390579263" sldId="257"/>
        </pc:sldMkLst>
        <pc:spChg chg="mod">
          <ac:chgData name="Mette Trige" userId="eb9c78c6-f77d-4ca7-b4ed-a8a84f7ed582" providerId="ADAL" clId="{7A46E76F-671D-402D-A4C7-D364D5EAEEF2}" dt="2023-03-07T09:00:43.365" v="1897" actId="6549"/>
          <ac:spMkLst>
            <pc:docMk/>
            <pc:sldMk cId="390579263" sldId="257"/>
            <ac:spMk id="6" creationId="{A0AB991B-C63E-439F-8091-56A6835427CF}"/>
          </ac:spMkLst>
        </pc:spChg>
        <pc:picChg chg="add mod">
          <ac:chgData name="Mette Trige" userId="eb9c78c6-f77d-4ca7-b4ed-a8a84f7ed582" providerId="ADAL" clId="{7A46E76F-671D-402D-A4C7-D364D5EAEEF2}" dt="2023-03-05T12:45:32.318" v="72" actId="1076"/>
          <ac:picMkLst>
            <pc:docMk/>
            <pc:sldMk cId="390579263" sldId="257"/>
            <ac:picMk id="2" creationId="{C8E76F49-FA99-7953-6FBC-F6172142DDA6}"/>
          </ac:picMkLst>
        </pc:picChg>
        <pc:picChg chg="del mod">
          <ac:chgData name="Mette Trige" userId="eb9c78c6-f77d-4ca7-b4ed-a8a84f7ed582" providerId="ADAL" clId="{7A46E76F-671D-402D-A4C7-D364D5EAEEF2}" dt="2023-03-05T12:45:11.944" v="69" actId="478"/>
          <ac:picMkLst>
            <pc:docMk/>
            <pc:sldMk cId="390579263" sldId="257"/>
            <ac:picMk id="3" creationId="{46F9B183-D329-4575-950E-421DD9D5FA8D}"/>
          </ac:picMkLst>
        </pc:picChg>
      </pc:sldChg>
      <pc:sldChg chg="del">
        <pc:chgData name="Mette Trige" userId="eb9c78c6-f77d-4ca7-b4ed-a8a84f7ed582" providerId="ADAL" clId="{7A46E76F-671D-402D-A4C7-D364D5EAEEF2}" dt="2023-03-05T13:17:07.362" v="1156" actId="2696"/>
        <pc:sldMkLst>
          <pc:docMk/>
          <pc:sldMk cId="1219584518" sldId="258"/>
        </pc:sldMkLst>
      </pc:sldChg>
      <pc:sldChg chg="del">
        <pc:chgData name="Mette Trige" userId="eb9c78c6-f77d-4ca7-b4ed-a8a84f7ed582" providerId="ADAL" clId="{7A46E76F-671D-402D-A4C7-D364D5EAEEF2}" dt="2023-03-05T13:09:36.990" v="1120" actId="2696"/>
        <pc:sldMkLst>
          <pc:docMk/>
          <pc:sldMk cId="3169815024" sldId="260"/>
        </pc:sldMkLst>
      </pc:sldChg>
      <pc:sldChg chg="del">
        <pc:chgData name="Mette Trige" userId="eb9c78c6-f77d-4ca7-b4ed-a8a84f7ed582" providerId="ADAL" clId="{7A46E76F-671D-402D-A4C7-D364D5EAEEF2}" dt="2023-03-05T13:17:00.315" v="1154" actId="2696"/>
        <pc:sldMkLst>
          <pc:docMk/>
          <pc:sldMk cId="4137405779" sldId="261"/>
        </pc:sldMkLst>
      </pc:sldChg>
      <pc:sldChg chg="del">
        <pc:chgData name="Mette Trige" userId="eb9c78c6-f77d-4ca7-b4ed-a8a84f7ed582" providerId="ADAL" clId="{7A46E76F-671D-402D-A4C7-D364D5EAEEF2}" dt="2023-03-05T13:16:43.240" v="1149" actId="2696"/>
        <pc:sldMkLst>
          <pc:docMk/>
          <pc:sldMk cId="3854866432" sldId="262"/>
        </pc:sldMkLst>
      </pc:sldChg>
      <pc:sldChg chg="del">
        <pc:chgData name="Mette Trige" userId="eb9c78c6-f77d-4ca7-b4ed-a8a84f7ed582" providerId="ADAL" clId="{7A46E76F-671D-402D-A4C7-D364D5EAEEF2}" dt="2023-03-05T13:16:45.938" v="1150" actId="2696"/>
        <pc:sldMkLst>
          <pc:docMk/>
          <pc:sldMk cId="741621834" sldId="263"/>
        </pc:sldMkLst>
      </pc:sldChg>
      <pc:sldChg chg="del">
        <pc:chgData name="Mette Trige" userId="eb9c78c6-f77d-4ca7-b4ed-a8a84f7ed582" providerId="ADAL" clId="{7A46E76F-671D-402D-A4C7-D364D5EAEEF2}" dt="2023-03-05T13:16:48.555" v="1151" actId="2696"/>
        <pc:sldMkLst>
          <pc:docMk/>
          <pc:sldMk cId="483201105" sldId="264"/>
        </pc:sldMkLst>
      </pc:sldChg>
      <pc:sldChg chg="del">
        <pc:chgData name="Mette Trige" userId="eb9c78c6-f77d-4ca7-b4ed-a8a84f7ed582" providerId="ADAL" clId="{7A46E76F-671D-402D-A4C7-D364D5EAEEF2}" dt="2023-03-05T13:16:37.002" v="1147" actId="2696"/>
        <pc:sldMkLst>
          <pc:docMk/>
          <pc:sldMk cId="4163048665" sldId="265"/>
        </pc:sldMkLst>
      </pc:sldChg>
      <pc:sldChg chg="del">
        <pc:chgData name="Mette Trige" userId="eb9c78c6-f77d-4ca7-b4ed-a8a84f7ed582" providerId="ADAL" clId="{7A46E76F-671D-402D-A4C7-D364D5EAEEF2}" dt="2023-03-05T13:16:56.441" v="1153" actId="2696"/>
        <pc:sldMkLst>
          <pc:docMk/>
          <pc:sldMk cId="3623049288" sldId="266"/>
        </pc:sldMkLst>
      </pc:sldChg>
      <pc:sldChg chg="del">
        <pc:chgData name="Mette Trige" userId="eb9c78c6-f77d-4ca7-b4ed-a8a84f7ed582" providerId="ADAL" clId="{7A46E76F-671D-402D-A4C7-D364D5EAEEF2}" dt="2023-03-05T13:16:40.147" v="1148" actId="2696"/>
        <pc:sldMkLst>
          <pc:docMk/>
          <pc:sldMk cId="1341990463" sldId="267"/>
        </pc:sldMkLst>
      </pc:sldChg>
      <pc:sldChg chg="modSp del mod ord">
        <pc:chgData name="Mette Trige" userId="eb9c78c6-f77d-4ca7-b4ed-a8a84f7ed582" providerId="ADAL" clId="{7A46E76F-671D-402D-A4C7-D364D5EAEEF2}" dt="2023-03-07T08:12:26.798" v="1189" actId="47"/>
        <pc:sldMkLst>
          <pc:docMk/>
          <pc:sldMk cId="3358728250" sldId="271"/>
        </pc:sldMkLst>
        <pc:spChg chg="mod">
          <ac:chgData name="Mette Trige" userId="eb9c78c6-f77d-4ca7-b4ed-a8a84f7ed582" providerId="ADAL" clId="{7A46E76F-671D-402D-A4C7-D364D5EAEEF2}" dt="2023-03-05T13:02:34.108" v="784" actId="1076"/>
          <ac:spMkLst>
            <pc:docMk/>
            <pc:sldMk cId="3358728250" sldId="271"/>
            <ac:spMk id="18" creationId="{3516FAC6-2B7A-4ABA-BBAF-EE887DAD05B9}"/>
          </ac:spMkLst>
        </pc:spChg>
      </pc:sldChg>
      <pc:sldChg chg="modSp mod">
        <pc:chgData name="Mette Trige" userId="eb9c78c6-f77d-4ca7-b4ed-a8a84f7ed582" providerId="ADAL" clId="{7A46E76F-671D-402D-A4C7-D364D5EAEEF2}" dt="2023-03-07T09:02:34.301" v="1933" actId="6549"/>
        <pc:sldMkLst>
          <pc:docMk/>
          <pc:sldMk cId="26694514" sldId="273"/>
        </pc:sldMkLst>
        <pc:spChg chg="mod">
          <ac:chgData name="Mette Trige" userId="eb9c78c6-f77d-4ca7-b4ed-a8a84f7ed582" providerId="ADAL" clId="{7A46E76F-671D-402D-A4C7-D364D5EAEEF2}" dt="2023-03-07T09:02:34.301" v="1933" actId="6549"/>
          <ac:spMkLst>
            <pc:docMk/>
            <pc:sldMk cId="26694514" sldId="273"/>
            <ac:spMk id="3" creationId="{EEE87F21-EF71-4A14-B62E-6F17EF192809}"/>
          </ac:spMkLst>
        </pc:spChg>
      </pc:sldChg>
      <pc:sldChg chg="del">
        <pc:chgData name="Mette Trige" userId="eb9c78c6-f77d-4ca7-b4ed-a8a84f7ed582" providerId="ADAL" clId="{7A46E76F-671D-402D-A4C7-D364D5EAEEF2}" dt="2023-03-05T13:09:32.998" v="1119" actId="2696"/>
        <pc:sldMkLst>
          <pc:docMk/>
          <pc:sldMk cId="1725545652" sldId="285"/>
        </pc:sldMkLst>
      </pc:sldChg>
      <pc:sldChg chg="modSp mod">
        <pc:chgData name="Mette Trige" userId="eb9c78c6-f77d-4ca7-b4ed-a8a84f7ed582" providerId="ADAL" clId="{7A46E76F-671D-402D-A4C7-D364D5EAEEF2}" dt="2023-03-05T13:13:28.373" v="1131" actId="113"/>
        <pc:sldMkLst>
          <pc:docMk/>
          <pc:sldMk cId="1079247653" sldId="288"/>
        </pc:sldMkLst>
        <pc:spChg chg="mod">
          <ac:chgData name="Mette Trige" userId="eb9c78c6-f77d-4ca7-b4ed-a8a84f7ed582" providerId="ADAL" clId="{7A46E76F-671D-402D-A4C7-D364D5EAEEF2}" dt="2023-03-05T13:13:28.373" v="1131" actId="113"/>
          <ac:spMkLst>
            <pc:docMk/>
            <pc:sldMk cId="1079247653" sldId="288"/>
            <ac:spMk id="22" creationId="{F7D38CBC-A991-01E7-D6F3-AAAF4FB3271F}"/>
          </ac:spMkLst>
        </pc:spChg>
      </pc:sldChg>
      <pc:sldChg chg="delSp modSp mod ord">
        <pc:chgData name="Mette Trige" userId="eb9c78c6-f77d-4ca7-b4ed-a8a84f7ed582" providerId="ADAL" clId="{7A46E76F-671D-402D-A4C7-D364D5EAEEF2}" dt="2023-03-07T09:09:55.965" v="2063" actId="478"/>
        <pc:sldMkLst>
          <pc:docMk/>
          <pc:sldMk cId="2550267456" sldId="292"/>
        </pc:sldMkLst>
        <pc:spChg chg="mod">
          <ac:chgData name="Mette Trige" userId="eb9c78c6-f77d-4ca7-b4ed-a8a84f7ed582" providerId="ADAL" clId="{7A46E76F-671D-402D-A4C7-D364D5EAEEF2}" dt="2023-03-07T09:06:55.608" v="2017" actId="6549"/>
          <ac:spMkLst>
            <pc:docMk/>
            <pc:sldMk cId="2550267456" sldId="292"/>
            <ac:spMk id="2" creationId="{D1627F10-144D-434F-B000-AEBB6CEBCB1A}"/>
          </ac:spMkLst>
        </pc:spChg>
        <pc:spChg chg="del">
          <ac:chgData name="Mette Trige" userId="eb9c78c6-f77d-4ca7-b4ed-a8a84f7ed582" providerId="ADAL" clId="{7A46E76F-671D-402D-A4C7-D364D5EAEEF2}" dt="2023-03-07T09:09:55.965" v="2063" actId="478"/>
          <ac:spMkLst>
            <pc:docMk/>
            <pc:sldMk cId="2550267456" sldId="292"/>
            <ac:spMk id="3" creationId="{578C4C93-6C0C-4D77-BA64-909D69ABFC57}"/>
          </ac:spMkLst>
        </pc:spChg>
        <pc:graphicFrameChg chg="mod modGraphic">
          <ac:chgData name="Mette Trige" userId="eb9c78c6-f77d-4ca7-b4ed-a8a84f7ed582" providerId="ADAL" clId="{7A46E76F-671D-402D-A4C7-D364D5EAEEF2}" dt="2023-03-07T09:08:08.214" v="2062" actId="6549"/>
          <ac:graphicFrameMkLst>
            <pc:docMk/>
            <pc:sldMk cId="2550267456" sldId="292"/>
            <ac:graphicFrameMk id="5" creationId="{C2A1B96B-66D8-4016-B341-0BE545AD3292}"/>
          </ac:graphicFrameMkLst>
        </pc:graphicFrameChg>
      </pc:sldChg>
      <pc:sldChg chg="del">
        <pc:chgData name="Mette Trige" userId="eb9c78c6-f77d-4ca7-b4ed-a8a84f7ed582" providerId="ADAL" clId="{7A46E76F-671D-402D-A4C7-D364D5EAEEF2}" dt="2023-03-05T13:15:21.410" v="1135" actId="2696"/>
        <pc:sldMkLst>
          <pc:docMk/>
          <pc:sldMk cId="1294741581" sldId="293"/>
        </pc:sldMkLst>
      </pc:sldChg>
      <pc:sldChg chg="add del">
        <pc:chgData name="Mette Trige" userId="eb9c78c6-f77d-4ca7-b4ed-a8a84f7ed582" providerId="ADAL" clId="{7A46E76F-671D-402D-A4C7-D364D5EAEEF2}" dt="2023-03-05T12:49:47.128" v="162" actId="2696"/>
        <pc:sldMkLst>
          <pc:docMk/>
          <pc:sldMk cId="32938961" sldId="294"/>
        </pc:sldMkLst>
      </pc:sldChg>
      <pc:sldChg chg="modSp del mod">
        <pc:chgData name="Mette Trige" userId="eb9c78c6-f77d-4ca7-b4ed-a8a84f7ed582" providerId="ADAL" clId="{7A46E76F-671D-402D-A4C7-D364D5EAEEF2}" dt="2023-03-05T14:29:23.235" v="1187" actId="47"/>
        <pc:sldMkLst>
          <pc:docMk/>
          <pc:sldMk cId="1959321319" sldId="295"/>
        </pc:sldMkLst>
        <pc:spChg chg="mod">
          <ac:chgData name="Mette Trige" userId="eb9c78c6-f77d-4ca7-b4ed-a8a84f7ed582" providerId="ADAL" clId="{7A46E76F-671D-402D-A4C7-D364D5EAEEF2}" dt="2023-03-05T12:58:14.061" v="463" actId="27636"/>
          <ac:spMkLst>
            <pc:docMk/>
            <pc:sldMk cId="1959321319" sldId="295"/>
            <ac:spMk id="3" creationId="{7EF53666-4F58-479A-BB67-A2FE199378F8}"/>
          </ac:spMkLst>
        </pc:spChg>
        <pc:spChg chg="mod">
          <ac:chgData name="Mette Trige" userId="eb9c78c6-f77d-4ca7-b4ed-a8a84f7ed582" providerId="ADAL" clId="{7A46E76F-671D-402D-A4C7-D364D5EAEEF2}" dt="2023-03-05T12:56:29.452" v="442" actId="207"/>
          <ac:spMkLst>
            <pc:docMk/>
            <pc:sldMk cId="1959321319" sldId="295"/>
            <ac:spMk id="6" creationId="{A0AB991B-C63E-439F-8091-56A6835427CF}"/>
          </ac:spMkLst>
        </pc:spChg>
      </pc:sldChg>
      <pc:sldChg chg="del">
        <pc:chgData name="Mette Trige" userId="eb9c78c6-f77d-4ca7-b4ed-a8a84f7ed582" providerId="ADAL" clId="{7A46E76F-671D-402D-A4C7-D364D5EAEEF2}" dt="2023-03-07T08:54:03.803" v="1891" actId="47"/>
        <pc:sldMkLst>
          <pc:docMk/>
          <pc:sldMk cId="2066288898" sldId="296"/>
        </pc:sldMkLst>
      </pc:sldChg>
      <pc:sldChg chg="modSp mod">
        <pc:chgData name="Mette Trige" userId="eb9c78c6-f77d-4ca7-b4ed-a8a84f7ed582" providerId="ADAL" clId="{7A46E76F-671D-402D-A4C7-D364D5EAEEF2}" dt="2023-03-07T09:05:03.932" v="2003" actId="6549"/>
        <pc:sldMkLst>
          <pc:docMk/>
          <pc:sldMk cId="2377781567" sldId="297"/>
        </pc:sldMkLst>
        <pc:spChg chg="mod">
          <ac:chgData name="Mette Trige" userId="eb9c78c6-f77d-4ca7-b4ed-a8a84f7ed582" providerId="ADAL" clId="{7A46E76F-671D-402D-A4C7-D364D5EAEEF2}" dt="2023-03-07T09:05:03.932" v="2003" actId="6549"/>
          <ac:spMkLst>
            <pc:docMk/>
            <pc:sldMk cId="2377781567" sldId="297"/>
            <ac:spMk id="13" creationId="{C464B713-651C-BF12-22B9-0BFB410F36C4}"/>
          </ac:spMkLst>
        </pc:spChg>
        <pc:spChg chg="mod">
          <ac:chgData name="Mette Trige" userId="eb9c78c6-f77d-4ca7-b4ed-a8a84f7ed582" providerId="ADAL" clId="{7A46E76F-671D-402D-A4C7-D364D5EAEEF2}" dt="2023-03-05T13:13:41.308" v="1133" actId="113"/>
          <ac:spMkLst>
            <pc:docMk/>
            <pc:sldMk cId="2377781567" sldId="297"/>
            <ac:spMk id="22" creationId="{F7D38CBC-A991-01E7-D6F3-AAAF4FB3271F}"/>
          </ac:spMkLst>
        </pc:spChg>
      </pc:sldChg>
      <pc:sldChg chg="modSp mod">
        <pc:chgData name="Mette Trige" userId="eb9c78c6-f77d-4ca7-b4ed-a8a84f7ed582" providerId="ADAL" clId="{7A46E76F-671D-402D-A4C7-D364D5EAEEF2}" dt="2023-03-05T13:13:35.301" v="1132" actId="113"/>
        <pc:sldMkLst>
          <pc:docMk/>
          <pc:sldMk cId="926667949" sldId="298"/>
        </pc:sldMkLst>
        <pc:spChg chg="mod">
          <ac:chgData name="Mette Trige" userId="eb9c78c6-f77d-4ca7-b4ed-a8a84f7ed582" providerId="ADAL" clId="{7A46E76F-671D-402D-A4C7-D364D5EAEEF2}" dt="2023-03-05T13:13:35.301" v="1132" actId="113"/>
          <ac:spMkLst>
            <pc:docMk/>
            <pc:sldMk cId="926667949" sldId="298"/>
            <ac:spMk id="22" creationId="{F7D38CBC-A991-01E7-D6F3-AAAF4FB3271F}"/>
          </ac:spMkLst>
        </pc:spChg>
      </pc:sldChg>
      <pc:sldChg chg="modSp mod">
        <pc:chgData name="Mette Trige" userId="eb9c78c6-f77d-4ca7-b4ed-a8a84f7ed582" providerId="ADAL" clId="{7A46E76F-671D-402D-A4C7-D364D5EAEEF2}" dt="2023-03-05T13:13:46.275" v="1134" actId="113"/>
        <pc:sldMkLst>
          <pc:docMk/>
          <pc:sldMk cId="2774430368" sldId="299"/>
        </pc:sldMkLst>
        <pc:spChg chg="mod">
          <ac:chgData name="Mette Trige" userId="eb9c78c6-f77d-4ca7-b4ed-a8a84f7ed582" providerId="ADAL" clId="{7A46E76F-671D-402D-A4C7-D364D5EAEEF2}" dt="2023-03-05T13:13:46.275" v="1134" actId="113"/>
          <ac:spMkLst>
            <pc:docMk/>
            <pc:sldMk cId="2774430368" sldId="299"/>
            <ac:spMk id="22" creationId="{F7D38CBC-A991-01E7-D6F3-AAAF4FB3271F}"/>
          </ac:spMkLst>
        </pc:spChg>
      </pc:sldChg>
      <pc:sldChg chg="del">
        <pc:chgData name="Mette Trige" userId="eb9c78c6-f77d-4ca7-b4ed-a8a84f7ed582" providerId="ADAL" clId="{7A46E76F-671D-402D-A4C7-D364D5EAEEF2}" dt="2023-03-05T13:15:47.274" v="1143" actId="2696"/>
        <pc:sldMkLst>
          <pc:docMk/>
          <pc:sldMk cId="2104600727" sldId="300"/>
        </pc:sldMkLst>
      </pc:sldChg>
      <pc:sldChg chg="del">
        <pc:chgData name="Mette Trige" userId="eb9c78c6-f77d-4ca7-b4ed-a8a84f7ed582" providerId="ADAL" clId="{7A46E76F-671D-402D-A4C7-D364D5EAEEF2}" dt="2023-03-05T13:09:28.870" v="1118" actId="2696"/>
        <pc:sldMkLst>
          <pc:docMk/>
          <pc:sldMk cId="4038315025" sldId="301"/>
        </pc:sldMkLst>
      </pc:sldChg>
      <pc:sldChg chg="del">
        <pc:chgData name="Mette Trige" userId="eb9c78c6-f77d-4ca7-b4ed-a8a84f7ed582" providerId="ADAL" clId="{7A46E76F-671D-402D-A4C7-D364D5EAEEF2}" dt="2023-03-05T13:15:24.251" v="1136" actId="2696"/>
        <pc:sldMkLst>
          <pc:docMk/>
          <pc:sldMk cId="404503857" sldId="302"/>
        </pc:sldMkLst>
      </pc:sldChg>
      <pc:sldChg chg="del">
        <pc:chgData name="Mette Trige" userId="eb9c78c6-f77d-4ca7-b4ed-a8a84f7ed582" providerId="ADAL" clId="{7A46E76F-671D-402D-A4C7-D364D5EAEEF2}" dt="2023-03-05T13:15:26.738" v="1137" actId="2696"/>
        <pc:sldMkLst>
          <pc:docMk/>
          <pc:sldMk cId="1486686787" sldId="303"/>
        </pc:sldMkLst>
      </pc:sldChg>
      <pc:sldChg chg="del">
        <pc:chgData name="Mette Trige" userId="eb9c78c6-f77d-4ca7-b4ed-a8a84f7ed582" providerId="ADAL" clId="{7A46E76F-671D-402D-A4C7-D364D5EAEEF2}" dt="2023-03-05T13:15:30.001" v="1138" actId="2696"/>
        <pc:sldMkLst>
          <pc:docMk/>
          <pc:sldMk cId="3387759475" sldId="304"/>
        </pc:sldMkLst>
      </pc:sldChg>
      <pc:sldChg chg="del">
        <pc:chgData name="Mette Trige" userId="eb9c78c6-f77d-4ca7-b4ed-a8a84f7ed582" providerId="ADAL" clId="{7A46E76F-671D-402D-A4C7-D364D5EAEEF2}" dt="2023-03-05T13:15:35.275" v="1139" actId="2696"/>
        <pc:sldMkLst>
          <pc:docMk/>
          <pc:sldMk cId="1060461765" sldId="305"/>
        </pc:sldMkLst>
      </pc:sldChg>
      <pc:sldChg chg="del">
        <pc:chgData name="Mette Trige" userId="eb9c78c6-f77d-4ca7-b4ed-a8a84f7ed582" providerId="ADAL" clId="{7A46E76F-671D-402D-A4C7-D364D5EAEEF2}" dt="2023-03-05T13:15:44.346" v="1142" actId="2696"/>
        <pc:sldMkLst>
          <pc:docMk/>
          <pc:sldMk cId="2390440009" sldId="306"/>
        </pc:sldMkLst>
      </pc:sldChg>
      <pc:sldChg chg="del">
        <pc:chgData name="Mette Trige" userId="eb9c78c6-f77d-4ca7-b4ed-a8a84f7ed582" providerId="ADAL" clId="{7A46E76F-671D-402D-A4C7-D364D5EAEEF2}" dt="2023-03-05T13:15:37.809" v="1140" actId="2696"/>
        <pc:sldMkLst>
          <pc:docMk/>
          <pc:sldMk cId="3872913282" sldId="308"/>
        </pc:sldMkLst>
      </pc:sldChg>
      <pc:sldChg chg="del">
        <pc:chgData name="Mette Trige" userId="eb9c78c6-f77d-4ca7-b4ed-a8a84f7ed582" providerId="ADAL" clId="{7A46E76F-671D-402D-A4C7-D364D5EAEEF2}" dt="2023-03-05T13:15:40.242" v="1141" actId="2696"/>
        <pc:sldMkLst>
          <pc:docMk/>
          <pc:sldMk cId="2434085782" sldId="309"/>
        </pc:sldMkLst>
      </pc:sldChg>
      <pc:sldChg chg="del">
        <pc:chgData name="Mette Trige" userId="eb9c78c6-f77d-4ca7-b4ed-a8a84f7ed582" providerId="ADAL" clId="{7A46E76F-671D-402D-A4C7-D364D5EAEEF2}" dt="2023-03-05T13:15:49.659" v="1144" actId="2696"/>
        <pc:sldMkLst>
          <pc:docMk/>
          <pc:sldMk cId="2886802872" sldId="310"/>
        </pc:sldMkLst>
      </pc:sldChg>
      <pc:sldChg chg="del">
        <pc:chgData name="Mette Trige" userId="eb9c78c6-f77d-4ca7-b4ed-a8a84f7ed582" providerId="ADAL" clId="{7A46E76F-671D-402D-A4C7-D364D5EAEEF2}" dt="2023-03-05T13:15:53.733" v="1145" actId="2696"/>
        <pc:sldMkLst>
          <pc:docMk/>
          <pc:sldMk cId="114738468" sldId="312"/>
        </pc:sldMkLst>
      </pc:sldChg>
      <pc:sldChg chg="del">
        <pc:chgData name="Mette Trige" userId="eb9c78c6-f77d-4ca7-b4ed-a8a84f7ed582" providerId="ADAL" clId="{7A46E76F-671D-402D-A4C7-D364D5EAEEF2}" dt="2023-03-05T12:48:09.987" v="140" actId="2696"/>
        <pc:sldMkLst>
          <pc:docMk/>
          <pc:sldMk cId="401306950" sldId="313"/>
        </pc:sldMkLst>
      </pc:sldChg>
      <pc:sldChg chg="del">
        <pc:chgData name="Mette Trige" userId="eb9c78c6-f77d-4ca7-b4ed-a8a84f7ed582" providerId="ADAL" clId="{7A46E76F-671D-402D-A4C7-D364D5EAEEF2}" dt="2023-03-05T12:48:18.292" v="141" actId="2696"/>
        <pc:sldMkLst>
          <pc:docMk/>
          <pc:sldMk cId="1333742150" sldId="314"/>
        </pc:sldMkLst>
      </pc:sldChg>
      <pc:sldChg chg="modSp mod">
        <pc:chgData name="Mette Trige" userId="eb9c78c6-f77d-4ca7-b4ed-a8a84f7ed582" providerId="ADAL" clId="{7A46E76F-671D-402D-A4C7-D364D5EAEEF2}" dt="2023-03-07T09:01:01.065" v="1923" actId="6549"/>
        <pc:sldMkLst>
          <pc:docMk/>
          <pc:sldMk cId="2064551104" sldId="315"/>
        </pc:sldMkLst>
        <pc:spChg chg="mod">
          <ac:chgData name="Mette Trige" userId="eb9c78c6-f77d-4ca7-b4ed-a8a84f7ed582" providerId="ADAL" clId="{7A46E76F-671D-402D-A4C7-D364D5EAEEF2}" dt="2023-03-07T09:01:01.065" v="1923" actId="6549"/>
          <ac:spMkLst>
            <pc:docMk/>
            <pc:sldMk cId="2064551104" sldId="315"/>
            <ac:spMk id="6" creationId="{A0AB991B-C63E-439F-8091-56A6835427CF}"/>
          </ac:spMkLst>
        </pc:spChg>
      </pc:sldChg>
      <pc:sldChg chg="modSp mod">
        <pc:chgData name="Mette Trige" userId="eb9c78c6-f77d-4ca7-b4ed-a8a84f7ed582" providerId="ADAL" clId="{7A46E76F-671D-402D-A4C7-D364D5EAEEF2}" dt="2023-03-07T09:02:16.441" v="1929" actId="6549"/>
        <pc:sldMkLst>
          <pc:docMk/>
          <pc:sldMk cId="3654418002" sldId="316"/>
        </pc:sldMkLst>
        <pc:spChg chg="mod">
          <ac:chgData name="Mette Trige" userId="eb9c78c6-f77d-4ca7-b4ed-a8a84f7ed582" providerId="ADAL" clId="{7A46E76F-671D-402D-A4C7-D364D5EAEEF2}" dt="2023-03-07T09:02:16.441" v="1929" actId="6549"/>
          <ac:spMkLst>
            <pc:docMk/>
            <pc:sldMk cId="3654418002" sldId="316"/>
            <ac:spMk id="18" creationId="{B266AC70-C6B7-44C9-A716-1E710501265E}"/>
          </ac:spMkLst>
        </pc:spChg>
      </pc:sldChg>
      <pc:sldChg chg="add del">
        <pc:chgData name="Mette Trige" userId="eb9c78c6-f77d-4ca7-b4ed-a8a84f7ed582" providerId="ADAL" clId="{7A46E76F-671D-402D-A4C7-D364D5EAEEF2}" dt="2023-03-05T12:49:46.511" v="161" actId="2696"/>
        <pc:sldMkLst>
          <pc:docMk/>
          <pc:sldMk cId="2176112396" sldId="317"/>
        </pc:sldMkLst>
      </pc:sldChg>
      <pc:sldChg chg="modSp del mod">
        <pc:chgData name="Mette Trige" userId="eb9c78c6-f77d-4ca7-b4ed-a8a84f7ed582" providerId="ADAL" clId="{7A46E76F-671D-402D-A4C7-D364D5EAEEF2}" dt="2023-03-05T14:29:55.848" v="1188" actId="47"/>
        <pc:sldMkLst>
          <pc:docMk/>
          <pc:sldMk cId="2916808129" sldId="318"/>
        </pc:sldMkLst>
        <pc:spChg chg="mod">
          <ac:chgData name="Mette Trige" userId="eb9c78c6-f77d-4ca7-b4ed-a8a84f7ed582" providerId="ADAL" clId="{7A46E76F-671D-402D-A4C7-D364D5EAEEF2}" dt="2023-03-05T12:58:41.548" v="479" actId="207"/>
          <ac:spMkLst>
            <pc:docMk/>
            <pc:sldMk cId="2916808129" sldId="318"/>
            <ac:spMk id="6" creationId="{A0AB991B-C63E-439F-8091-56A6835427CF}"/>
          </ac:spMkLst>
        </pc:spChg>
      </pc:sldChg>
      <pc:sldChg chg="del">
        <pc:chgData name="Mette Trige" userId="eb9c78c6-f77d-4ca7-b4ed-a8a84f7ed582" providerId="ADAL" clId="{7A46E76F-671D-402D-A4C7-D364D5EAEEF2}" dt="2023-03-05T12:59:01.621" v="480" actId="2696"/>
        <pc:sldMkLst>
          <pc:docMk/>
          <pc:sldMk cId="819304832" sldId="319"/>
        </pc:sldMkLst>
      </pc:sldChg>
      <pc:sldChg chg="del">
        <pc:chgData name="Mette Trige" userId="eb9c78c6-f77d-4ca7-b4ed-a8a84f7ed582" providerId="ADAL" clId="{7A46E76F-671D-402D-A4C7-D364D5EAEEF2}" dt="2023-03-05T13:17:04.724" v="1155" actId="2696"/>
        <pc:sldMkLst>
          <pc:docMk/>
          <pc:sldMk cId="1976707766" sldId="320"/>
        </pc:sldMkLst>
      </pc:sldChg>
      <pc:sldChg chg="del">
        <pc:chgData name="Mette Trige" userId="eb9c78c6-f77d-4ca7-b4ed-a8a84f7ed582" providerId="ADAL" clId="{7A46E76F-671D-402D-A4C7-D364D5EAEEF2}" dt="2023-03-05T13:17:11.214" v="1157" actId="2696"/>
        <pc:sldMkLst>
          <pc:docMk/>
          <pc:sldMk cId="2831094027" sldId="321"/>
        </pc:sldMkLst>
      </pc:sldChg>
      <pc:sldChg chg="del">
        <pc:chgData name="Mette Trige" userId="eb9c78c6-f77d-4ca7-b4ed-a8a84f7ed582" providerId="ADAL" clId="{7A46E76F-671D-402D-A4C7-D364D5EAEEF2}" dt="2023-03-05T13:16:02.020" v="1146" actId="2696"/>
        <pc:sldMkLst>
          <pc:docMk/>
          <pc:sldMk cId="2817349429" sldId="322"/>
        </pc:sldMkLst>
      </pc:sldChg>
      <pc:sldChg chg="del">
        <pc:chgData name="Mette Trige" userId="eb9c78c6-f77d-4ca7-b4ed-a8a84f7ed582" providerId="ADAL" clId="{7A46E76F-671D-402D-A4C7-D364D5EAEEF2}" dt="2023-03-05T13:16:53.721" v="1152" actId="2696"/>
        <pc:sldMkLst>
          <pc:docMk/>
          <pc:sldMk cId="2437672761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B6CE6-E5BB-49FB-9A4D-0C3CDFC28C7D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578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82E30-6D6C-4B49-B5E7-BA925B96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152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2E30-6D6C-4B49-B5E7-BA925B96D5B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02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2E30-6D6C-4B49-B5E7-BA925B96D5B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009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EF81DB2D-B520-43F5-AC77-570C04ABE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42" y="705725"/>
            <a:ext cx="8575200" cy="420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44FFCE-A3B9-4827-8707-93BCA43C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53" y="2754473"/>
            <a:ext cx="7011028" cy="1792358"/>
          </a:xfrm>
        </p:spPr>
        <p:txBody>
          <a:bodyPr anchor="t"/>
          <a:lstStyle>
            <a:lvl1pPr algn="l">
              <a:lnSpc>
                <a:spcPts val="43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764A86-240F-45E3-AD27-70075CA58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33" y="1874142"/>
            <a:ext cx="7023347" cy="781026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C14343-094A-438F-B130-C5616E6E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D9EC-A8A3-4A84-BEB0-DAF5DC5981D8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9AB68E-0315-4995-AEED-4162045F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A165AA-BE33-496A-AB13-1BFE1C7D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45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6" y="2138642"/>
            <a:ext cx="5048244" cy="2449397"/>
          </a:xfrm>
        </p:spPr>
        <p:txBody>
          <a:bodyPr>
            <a:normAutofit/>
          </a:bodyPr>
          <a:lstStyle>
            <a:lvl1pPr marL="446088" indent="-347663">
              <a:lnSpc>
                <a:spcPts val="2600"/>
              </a:lnSpc>
              <a:spcAft>
                <a:spcPts val="0"/>
              </a:spcAft>
              <a:defRPr sz="1600"/>
            </a:lvl1pPr>
            <a:lvl2pPr>
              <a:lnSpc>
                <a:spcPts val="2600"/>
              </a:lnSpc>
              <a:spcAft>
                <a:spcPts val="0"/>
              </a:spcAft>
              <a:defRPr sz="1600"/>
            </a:lvl2pPr>
            <a:lvl3pPr>
              <a:lnSpc>
                <a:spcPts val="2600"/>
              </a:lnSpc>
              <a:spcAft>
                <a:spcPts val="0"/>
              </a:spcAft>
              <a:defRPr sz="1600"/>
            </a:lvl3pPr>
            <a:lvl4pPr>
              <a:lnSpc>
                <a:spcPts val="2600"/>
              </a:lnSpc>
              <a:spcAft>
                <a:spcPts val="0"/>
              </a:spcAft>
              <a:defRPr sz="1600"/>
            </a:lvl4pPr>
            <a:lvl5pPr>
              <a:lnSpc>
                <a:spcPts val="26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2426" y="705725"/>
            <a:ext cx="3228515" cy="4204799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9892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5" y="2207699"/>
            <a:ext cx="7858119" cy="2257200"/>
          </a:xfrm>
        </p:spPr>
        <p:txBody>
          <a:bodyPr vert="horz" lIns="91440" tIns="45720" rIns="91440" bIns="45720" spcCol="216000" rtlCol="0">
            <a:norm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2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45" name="Pladsholder til tekst 44">
            <a:extLst>
              <a:ext uri="{FF2B5EF4-FFF2-40B4-BE49-F238E27FC236}">
                <a16:creationId xmlns:a16="http://schemas.microsoft.com/office/drawing/2014/main" id="{69E671D8-1C33-4513-811C-E30CBB980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062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6" name="Pladsholder til tekst 44">
            <a:extLst>
              <a:ext uri="{FF2B5EF4-FFF2-40B4-BE49-F238E27FC236}">
                <a16:creationId xmlns:a16="http://schemas.microsoft.com/office/drawing/2014/main" id="{29ECD7B8-EFFB-42F9-8E06-AF80D4FBC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7902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7" name="Pladsholder til tekst 44">
            <a:extLst>
              <a:ext uri="{FF2B5EF4-FFF2-40B4-BE49-F238E27FC236}">
                <a16:creationId xmlns:a16="http://schemas.microsoft.com/office/drawing/2014/main" id="{6115780F-14AD-45FD-8BFD-23AE04DA5C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1815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8" name="Pladsholder til tekst 44">
            <a:extLst>
              <a:ext uri="{FF2B5EF4-FFF2-40B4-BE49-F238E27FC236}">
                <a16:creationId xmlns:a16="http://schemas.microsoft.com/office/drawing/2014/main" id="{15834D97-817C-4646-8FBD-7216D25C89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1405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9" name="Pladsholder til tekst 44">
            <a:extLst>
              <a:ext uri="{FF2B5EF4-FFF2-40B4-BE49-F238E27FC236}">
                <a16:creationId xmlns:a16="http://schemas.microsoft.com/office/drawing/2014/main" id="{4873E150-E7A5-4229-83C8-C91146D10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2334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0" name="Pladsholder til tekst 44">
            <a:extLst>
              <a:ext uri="{FF2B5EF4-FFF2-40B4-BE49-F238E27FC236}">
                <a16:creationId xmlns:a16="http://schemas.microsoft.com/office/drawing/2014/main" id="{CB428805-F135-4692-BF9C-52287F292B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5174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1" name="Pladsholder til tekst 44">
            <a:extLst>
              <a:ext uri="{FF2B5EF4-FFF2-40B4-BE49-F238E27FC236}">
                <a16:creationId xmlns:a16="http://schemas.microsoft.com/office/drawing/2014/main" id="{C638D65B-8F19-4E02-9246-CBA4A8C389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79087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10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321" y="1127759"/>
            <a:ext cx="375951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6" y="2207697"/>
            <a:ext cx="3840474" cy="2449397"/>
          </a:xfrm>
        </p:spPr>
        <p:txBody>
          <a:bodyPr>
            <a:normAutofit/>
          </a:bodyPr>
          <a:lstStyle>
            <a:lvl1pPr marL="98425" indent="0">
              <a:lnSpc>
                <a:spcPts val="1300"/>
              </a:lnSpc>
              <a:spcAft>
                <a:spcPts val="1100"/>
              </a:spcAft>
              <a:buNone/>
              <a:defRPr sz="1100"/>
            </a:lvl1pPr>
            <a:lvl2pPr>
              <a:lnSpc>
                <a:spcPts val="1300"/>
              </a:lnSpc>
              <a:spcAft>
                <a:spcPts val="1100"/>
              </a:spcAft>
              <a:defRPr sz="1100"/>
            </a:lvl2pPr>
            <a:lvl3pPr>
              <a:lnSpc>
                <a:spcPts val="1300"/>
              </a:lnSpc>
              <a:spcAft>
                <a:spcPts val="1100"/>
              </a:spcAft>
              <a:defRPr sz="1100"/>
            </a:lvl3pPr>
            <a:lvl4pPr>
              <a:lnSpc>
                <a:spcPts val="1300"/>
              </a:lnSpc>
              <a:spcAft>
                <a:spcPts val="1100"/>
              </a:spcAft>
              <a:defRPr sz="1100"/>
            </a:lvl4pPr>
            <a:lvl5pPr>
              <a:lnSpc>
                <a:spcPts val="1300"/>
              </a:lnSpc>
              <a:spcAft>
                <a:spcPts val="1100"/>
              </a:spcAft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742" y="705725"/>
            <a:ext cx="3228515" cy="4204799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861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5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8452F60-2B19-4D52-B64D-88D659BC7E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9977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3753BDA6-B859-4D23-8D18-13896405FB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2434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5012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972D9BEE-AF8D-4859-9448-BF876F60C8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2426" y="705725"/>
            <a:ext cx="3228515" cy="1931677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1"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630" y="2637402"/>
            <a:ext cx="1611311" cy="2273122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Pladsholder til billede 8">
            <a:extLst>
              <a:ext uri="{FF2B5EF4-FFF2-40B4-BE49-F238E27FC236}">
                <a16:creationId xmlns:a16="http://schemas.microsoft.com/office/drawing/2014/main" id="{08E525C7-D33F-42AB-A3F2-D49B7E960D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2427" y="2637402"/>
            <a:ext cx="1617203" cy="2273122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73" y="2210080"/>
            <a:ext cx="5048244" cy="2449397"/>
          </a:xfrm>
        </p:spPr>
        <p:txBody>
          <a:bodyPr>
            <a:normAutofit/>
          </a:bodyPr>
          <a:lstStyle>
            <a:lvl1pPr marL="98425" indent="0">
              <a:lnSpc>
                <a:spcPts val="1300"/>
              </a:lnSpc>
              <a:spcAft>
                <a:spcPts val="1100"/>
              </a:spcAft>
              <a:buNone/>
              <a:defRPr sz="1100"/>
            </a:lvl1pPr>
            <a:lvl2pPr>
              <a:lnSpc>
                <a:spcPts val="1300"/>
              </a:lnSpc>
              <a:spcAft>
                <a:spcPts val="1100"/>
              </a:spcAft>
              <a:defRPr sz="1100"/>
            </a:lvl2pPr>
            <a:lvl3pPr>
              <a:lnSpc>
                <a:spcPts val="1300"/>
              </a:lnSpc>
              <a:spcAft>
                <a:spcPts val="1100"/>
              </a:spcAft>
              <a:defRPr sz="1100"/>
            </a:lvl3pPr>
            <a:lvl4pPr>
              <a:lnSpc>
                <a:spcPts val="1300"/>
              </a:lnSpc>
              <a:spcAft>
                <a:spcPts val="1100"/>
              </a:spcAft>
              <a:defRPr sz="1100"/>
            </a:lvl4pPr>
            <a:lvl5pPr>
              <a:lnSpc>
                <a:spcPts val="1300"/>
              </a:lnSpc>
              <a:spcAft>
                <a:spcPts val="1100"/>
              </a:spcAft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337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794F76E-7513-4C90-A756-F3A9A66A3972}"/>
              </a:ext>
            </a:extLst>
          </p:cNvPr>
          <p:cNvSpPr/>
          <p:nvPr userDrawn="1"/>
        </p:nvSpPr>
        <p:spPr>
          <a:xfrm>
            <a:off x="275742" y="705725"/>
            <a:ext cx="8575200" cy="42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4FFCE-A3B9-4827-8707-93BCA43C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53" y="2754473"/>
            <a:ext cx="5851497" cy="1792358"/>
          </a:xfrm>
        </p:spPr>
        <p:txBody>
          <a:bodyPr anchor="t"/>
          <a:lstStyle>
            <a:lvl1pPr algn="l">
              <a:lnSpc>
                <a:spcPts val="43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764A86-240F-45E3-AD27-70075CA58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33" y="1874142"/>
            <a:ext cx="7023347" cy="781026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C14343-094A-438F-B130-C5616E6E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D9EC-A8A3-4A84-BEB0-DAF5DC5981D8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9AB68E-0315-4995-AEED-4162045F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A165AA-BE33-496A-AB13-1BFE1C7D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6E26708B-AB69-4E0D-9C88-847E3775A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332" y="1732375"/>
            <a:ext cx="1232817" cy="12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BDF3268E-5DFB-41F8-A8F7-AE7683F8C220}"/>
              </a:ext>
            </a:extLst>
          </p:cNvPr>
          <p:cNvSpPr/>
          <p:nvPr userDrawn="1"/>
        </p:nvSpPr>
        <p:spPr>
          <a:xfrm>
            <a:off x="275742" y="705725"/>
            <a:ext cx="8575200" cy="4204800"/>
          </a:xfrm>
          <a:prstGeom prst="rect">
            <a:avLst/>
          </a:prstGeom>
          <a:solidFill>
            <a:srgbClr val="E8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FAC7106-1797-4A96-A808-8D37FE7F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5740720" cy="872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3C518C-AC63-4B04-B2FE-DD6453F6C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6" y="2206655"/>
            <a:ext cx="7886700" cy="2449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CF886E-C39A-43CB-B925-73D1F60F1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00303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1E3A-BA5C-48A0-A2AC-A05DDB63D49C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0E88F-2DA6-484A-9344-CC0262D4F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315" y="181796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accent4"/>
                </a:solidFill>
              </a:defRPr>
            </a:lvl1pPr>
          </a:lstStyle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F46F10-C6D1-4FA7-A7EB-668B24837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00303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20A9E46-A413-4566-9056-95E891DB69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584" y="128466"/>
            <a:ext cx="970063" cy="3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6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dt="0"/>
  <p:txStyles>
    <p:titleStyle>
      <a:lvl1pPr algn="l" defTabSz="685800" rtl="0" eaLnBrk="1" latinLnBrk="0" hangingPunct="1">
        <a:lnSpc>
          <a:spcPts val="265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363" indent="-261938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—"/>
        <a:defRPr sz="1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88" y="1133214"/>
            <a:ext cx="5162585" cy="34241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8425" indent="0" algn="ctr">
              <a:lnSpc>
                <a:spcPct val="200000"/>
              </a:lnSpc>
              <a:buNone/>
            </a:pPr>
            <a:r>
              <a:rPr lang="da-DK" sz="3000" b="1" dirty="0">
                <a:solidFill>
                  <a:srgbClr val="0070C0"/>
                </a:solidFill>
                <a:cs typeface="Arial"/>
              </a:rPr>
              <a:t>Selvevaluering 2022</a:t>
            </a:r>
          </a:p>
          <a:p>
            <a:pPr marL="98425" indent="0">
              <a:lnSpc>
                <a:spcPct val="100000"/>
              </a:lnSpc>
              <a:buNone/>
            </a:pPr>
            <a:r>
              <a:rPr lang="da-DK" sz="2000" b="1" dirty="0">
                <a:cs typeface="Arial"/>
              </a:rPr>
              <a:t>                </a:t>
            </a:r>
          </a:p>
          <a:p>
            <a:pPr marL="98425" indent="0" algn="ctr">
              <a:lnSpc>
                <a:spcPct val="100000"/>
              </a:lnSpc>
              <a:buNone/>
            </a:pPr>
            <a:r>
              <a:rPr lang="da-DK" sz="1800" b="1" dirty="0">
                <a:cs typeface="Arial"/>
              </a:rPr>
              <a:t>Læringcaféen</a:t>
            </a:r>
          </a:p>
          <a:p>
            <a:pPr marL="98425" indent="0">
              <a:lnSpc>
                <a:spcPct val="100000"/>
              </a:lnSpc>
              <a:buNone/>
            </a:pPr>
            <a:r>
              <a:rPr lang="da-DK" sz="1800" b="1" dirty="0">
                <a:cs typeface="Arial"/>
              </a:rPr>
              <a:t>– en del af læringsmiljøet på SOSU Esbjerg</a:t>
            </a:r>
          </a:p>
          <a:p>
            <a:pPr marL="98425" indent="0" algn="ctr">
              <a:lnSpc>
                <a:spcPct val="100000"/>
              </a:lnSpc>
              <a:buNone/>
            </a:pPr>
            <a:endParaRPr lang="da-DK" sz="2000" b="1" dirty="0">
              <a:cs typeface="Arial"/>
            </a:endParaRPr>
          </a:p>
          <a:p>
            <a:pPr marL="98425" indent="0">
              <a:lnSpc>
                <a:spcPct val="200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200000"/>
              </a:lnSpc>
              <a:buNone/>
            </a:pPr>
            <a:r>
              <a:rPr lang="da-DK" sz="1800" b="1" dirty="0">
                <a:solidFill>
                  <a:srgbClr val="0070C0"/>
                </a:solidFill>
                <a:cs typeface="Arial"/>
              </a:rPr>
              <a:t>0.  	Baggrund, formål, metode og proces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8E76F49-FA99-7953-6FBC-F6172142DD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5518349" y="1235073"/>
            <a:ext cx="3228515" cy="3220444"/>
          </a:xfrm>
          <a:noFill/>
        </p:spPr>
      </p:pic>
    </p:spTree>
    <p:extLst>
      <p:ext uri="{BB962C8B-B14F-4D97-AF65-F5344CB8AC3E}">
        <p14:creationId xmlns:p14="http://schemas.microsoft.com/office/powerpoint/2010/main" val="3905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0" y="824268"/>
            <a:ext cx="4613493" cy="579641"/>
          </a:xfrm>
        </p:spPr>
        <p:txBody>
          <a:bodyPr>
            <a:normAutofit/>
          </a:bodyPr>
          <a:lstStyle/>
          <a:p>
            <a:r>
              <a:rPr lang="da-DK" sz="2700" b="1" dirty="0">
                <a:latin typeface="Arial"/>
                <a:cs typeface="Arial"/>
              </a:rPr>
              <a:t>Baggrund</a:t>
            </a:r>
            <a:endParaRPr lang="en-US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60" y="1510945"/>
            <a:ext cx="5194590" cy="332603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98425" indent="0">
              <a:lnSpc>
                <a:spcPct val="150000"/>
              </a:lnSpc>
              <a:buNone/>
            </a:pPr>
            <a:r>
              <a:rPr lang="da-DK" sz="2000" b="1" i="1" dirty="0">
                <a:cs typeface="Arial"/>
              </a:rPr>
              <a:t>Baggrund for selvevalueringen:</a:t>
            </a:r>
            <a:endParaRPr lang="da-DK" sz="2000" i="1" dirty="0">
              <a:cs typeface="Arial"/>
            </a:endParaRPr>
          </a:p>
          <a:p>
            <a:pPr marL="98425" indent="0">
              <a:lnSpc>
                <a:spcPct val="150000"/>
              </a:lnSpc>
              <a:buNone/>
            </a:pPr>
            <a:r>
              <a:rPr lang="da-DK" sz="1400" b="1" dirty="0">
                <a:cs typeface="Arial"/>
              </a:rPr>
              <a:t>Hovedbekendtgørelsens kap. 2 </a:t>
            </a:r>
            <a:endParaRPr lang="da-DK" sz="1400" dirty="0">
              <a:cs typeface="Arial"/>
            </a:endParaRPr>
          </a:p>
          <a:p>
            <a:pPr marL="98425" indent="0">
              <a:lnSpc>
                <a:spcPct val="150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50000"/>
              </a:lnSpc>
              <a:buNone/>
            </a:pPr>
            <a:r>
              <a:rPr lang="da-DK" sz="2000" b="1" i="1" dirty="0">
                <a:cs typeface="Arial"/>
              </a:rPr>
              <a:t>Baggrund for udvalgt område:</a:t>
            </a:r>
          </a:p>
          <a:p>
            <a:pPr marL="98425" indent="0">
              <a:lnSpc>
                <a:spcPct val="150000"/>
              </a:lnSpc>
              <a:buNone/>
            </a:pPr>
            <a:r>
              <a:rPr lang="da-DK" sz="1400" b="1" dirty="0">
                <a:cs typeface="Arial"/>
              </a:rPr>
              <a:t>Efter Corona-nedlukningerne har der - både fra elever og lærere - været et ønske om en udvikling af "lektiecaféen" hen imod en "læringscafé" med fokus på </a:t>
            </a:r>
            <a:endParaRPr lang="da-DK" dirty="0">
              <a:cs typeface="Arial"/>
            </a:endParaRPr>
          </a:p>
          <a:p>
            <a:pPr marL="384175" indent="-28575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da-DK" sz="1400" b="1" dirty="0">
                <a:cs typeface="Arial"/>
              </a:rPr>
              <a:t>Større nærhed</a:t>
            </a:r>
            <a:endParaRPr lang="da-DK" dirty="0">
              <a:cs typeface="Arial"/>
            </a:endParaRPr>
          </a:p>
          <a:p>
            <a:pPr marL="384175" indent="-28575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da-DK" sz="1400" b="1" dirty="0">
                <a:cs typeface="Arial"/>
              </a:rPr>
              <a:t>Let tilgængelighed</a:t>
            </a:r>
          </a:p>
          <a:p>
            <a:pPr marL="384175" indent="-28575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da-DK" sz="1400" b="1" dirty="0">
                <a:cs typeface="Arial"/>
              </a:rPr>
              <a:t>Samling af tilbud</a:t>
            </a:r>
          </a:p>
          <a:p>
            <a:pPr marL="384175" indent="-28575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da-DK" sz="1400" b="1" dirty="0">
                <a:cs typeface="Arial"/>
              </a:rPr>
              <a:t>Elevernes behov for læring</a:t>
            </a:r>
          </a:p>
          <a:p>
            <a:pPr marL="384175" indent="-285750">
              <a:lnSpc>
                <a:spcPct val="150000"/>
              </a:lnSpc>
              <a:buFont typeface="Wingdings" panose="020B0604020202020204" pitchFamily="34" charset="0"/>
              <a:buChar char="§"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50000"/>
              </a:lnSpc>
              <a:buNone/>
            </a:pPr>
            <a:r>
              <a:rPr lang="da-DK" sz="2000" b="1" i="1" dirty="0">
                <a:cs typeface="Arial"/>
              </a:rPr>
              <a:t>Baggrund for nuværende tilbud:</a:t>
            </a:r>
          </a:p>
          <a:p>
            <a:pPr marL="98425" indent="0">
              <a:lnSpc>
                <a:spcPct val="150000"/>
              </a:lnSpc>
              <a:buNone/>
            </a:pPr>
            <a:r>
              <a:rPr lang="da-DK" sz="1400" b="1" dirty="0">
                <a:cs typeface="Arial"/>
              </a:rPr>
              <a:t>Skolens FPDG </a:t>
            </a:r>
          </a:p>
          <a:p>
            <a:pPr marL="98425" indent="0">
              <a:lnSpc>
                <a:spcPct val="150000"/>
              </a:lnSpc>
              <a:buNone/>
            </a:pPr>
            <a:r>
              <a:rPr lang="da-DK" sz="1400" b="1" dirty="0">
                <a:cs typeface="Arial"/>
              </a:rPr>
              <a:t>Strategi 2025 - læringsformer og nye kompetencer</a:t>
            </a:r>
          </a:p>
        </p:txBody>
      </p:sp>
      <p:pic>
        <p:nvPicPr>
          <p:cNvPr id="7" name="Billede 6" descr="Et billede, der indeholder tekst, bog, person, hylde&#10;&#10;Automatisk genereret beskrivelse">
            <a:extLst>
              <a:ext uri="{FF2B5EF4-FFF2-40B4-BE49-F238E27FC236}">
                <a16:creationId xmlns:a16="http://schemas.microsoft.com/office/drawing/2014/main" id="{4056B3FC-FD49-4CBD-B700-82838DC58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9" r="10451"/>
          <a:stretch/>
        </p:blipFill>
        <p:spPr>
          <a:xfrm>
            <a:off x="5682343" y="712756"/>
            <a:ext cx="3168597" cy="41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4CBCEA1-FC1E-48CD-ACDA-8644F89D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48" y="740570"/>
            <a:ext cx="5177791" cy="552129"/>
          </a:xfrm>
        </p:spPr>
        <p:txBody>
          <a:bodyPr>
            <a:normAutofit/>
          </a:bodyPr>
          <a:lstStyle/>
          <a:p>
            <a:r>
              <a:rPr lang="da-DK" sz="2400" b="1" dirty="0">
                <a:latin typeface="+mn-lt"/>
              </a:rPr>
              <a:t>Formål med årets selvevaluering</a:t>
            </a:r>
            <a:endParaRPr lang="da-DK" b="1" dirty="0">
              <a:latin typeface="+mn-lt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266AC70-C6B7-44C9-A716-1E710501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47" y="1430776"/>
            <a:ext cx="5250491" cy="3406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8425" indent="0">
              <a:lnSpc>
                <a:spcPts val="2000"/>
              </a:lnSpc>
              <a:spcAft>
                <a:spcPts val="800"/>
              </a:spcAft>
              <a:buNone/>
            </a:pPr>
            <a:r>
              <a:rPr lang="da-DK" sz="1400" b="1" dirty="0">
                <a:cs typeface="Arial"/>
              </a:rPr>
              <a:t>Vi vil med selvevalueringen</a:t>
            </a:r>
            <a:endParaRPr lang="en-US" sz="1400" b="1" dirty="0"/>
          </a:p>
          <a:p>
            <a:pPr>
              <a:lnSpc>
                <a:spcPts val="2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da-DK" sz="1400" b="1" dirty="0">
                <a:cs typeface="Arial"/>
              </a:rPr>
              <a:t>Undersøge elevernes kendskab til og brug af nuværende Læringscafé</a:t>
            </a:r>
          </a:p>
          <a:p>
            <a:pPr>
              <a:lnSpc>
                <a:spcPts val="2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da-DK" sz="1400" b="1" dirty="0">
                <a:cs typeface="Arial"/>
              </a:rPr>
              <a:t>Undersøge elevernes ønsker til udviklingen af Læringscaféen</a:t>
            </a:r>
          </a:p>
          <a:p>
            <a:pPr>
              <a:lnSpc>
                <a:spcPts val="2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da-DK" sz="1400" b="1" dirty="0">
                <a:cs typeface="Arial"/>
              </a:rPr>
              <a:t>Kvalificere udviklingen af Læringscaféen med udgangspunkt i </a:t>
            </a:r>
          </a:p>
          <a:p>
            <a:pPr marL="795655" lvl="2" indent="-285750">
              <a:lnSpc>
                <a:spcPts val="2000"/>
              </a:lnSpc>
              <a:spcAft>
                <a:spcPts val="800"/>
              </a:spcAft>
            </a:pPr>
            <a:r>
              <a:rPr lang="da-DK" sz="1400" b="1" dirty="0">
                <a:cs typeface="Arial"/>
              </a:rPr>
              <a:t>Forskellige elevperspektiver og –behov</a:t>
            </a:r>
          </a:p>
          <a:p>
            <a:pPr marL="795655" lvl="2" indent="-285750">
              <a:lnSpc>
                <a:spcPts val="2000"/>
              </a:lnSpc>
              <a:spcAft>
                <a:spcPts val="800"/>
              </a:spcAft>
            </a:pPr>
            <a:r>
              <a:rPr lang="da-DK" sz="1400" b="1" dirty="0">
                <a:cs typeface="Arial"/>
              </a:rPr>
              <a:t>Lærernes faglige vurdering</a:t>
            </a:r>
          </a:p>
          <a:p>
            <a:pPr marL="795655" lvl="2" indent="-285750">
              <a:lnSpc>
                <a:spcPts val="2000"/>
              </a:lnSpc>
              <a:spcAft>
                <a:spcPts val="800"/>
              </a:spcAft>
            </a:pPr>
            <a:r>
              <a:rPr lang="da-DK" sz="1400" b="1" dirty="0">
                <a:cs typeface="Arial"/>
              </a:rPr>
              <a:t>Ledelsens prioriteringer</a:t>
            </a:r>
          </a:p>
          <a:p>
            <a:pPr marL="384175" indent="-285750">
              <a:buChar char="•"/>
            </a:pPr>
            <a:endParaRPr lang="da-DK" sz="1400" b="1" dirty="0">
              <a:cs typeface="Arial"/>
            </a:endParaRPr>
          </a:p>
          <a:p>
            <a:pPr marL="98425" indent="0">
              <a:buNone/>
            </a:pPr>
            <a:endParaRPr lang="da-DK" dirty="0">
              <a:cs typeface="Arial"/>
            </a:endParaRPr>
          </a:p>
          <a:p>
            <a:pPr marL="384175" indent="-285750">
              <a:buFont typeface="Arial" panose="020B0604020202020204" pitchFamily="34" charset="0"/>
              <a:buChar char="•"/>
            </a:pPr>
            <a:endParaRPr lang="da-DK" dirty="0">
              <a:cs typeface="Arial"/>
            </a:endParaRP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61F2AF3-B1C7-484C-B154-0B888FD0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www.sosuesbjerg.dk</a:t>
            </a:r>
          </a:p>
        </p:txBody>
      </p:sp>
      <p:pic>
        <p:nvPicPr>
          <p:cNvPr id="7" name="Pladsholder til indhold 6" descr="Et billede, der indeholder person, væg, indendørs, poserer&#10;&#10;Automatisk genereret beskrivelse">
            <a:extLst>
              <a:ext uri="{FF2B5EF4-FFF2-40B4-BE49-F238E27FC236}">
                <a16:creationId xmlns:a16="http://schemas.microsoft.com/office/drawing/2014/main" id="{9B7ACC35-A3DD-4918-9F78-E287A686EC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0" r="8918" b="-2"/>
          <a:stretch/>
        </p:blipFill>
        <p:spPr>
          <a:xfrm>
            <a:off x="5622426" y="705725"/>
            <a:ext cx="3228515" cy="4204799"/>
          </a:xfrm>
          <a:noFill/>
        </p:spPr>
      </p:pic>
    </p:spTree>
    <p:extLst>
      <p:ext uri="{BB962C8B-B14F-4D97-AF65-F5344CB8AC3E}">
        <p14:creationId xmlns:p14="http://schemas.microsoft.com/office/powerpoint/2010/main" val="36544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E87F21-EF71-4A14-B62E-6F17EF19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67" y="455893"/>
            <a:ext cx="8505327" cy="2532634"/>
          </a:xfrm>
        </p:spPr>
        <p:txBody>
          <a:bodyPr anchor="b">
            <a:normAutofit/>
          </a:bodyPr>
          <a:lstStyle/>
          <a:p>
            <a:pPr marL="98425">
              <a:lnSpc>
                <a:spcPct val="150000"/>
              </a:lnSpc>
            </a:pPr>
            <a:r>
              <a:rPr lang="da-DK" sz="1600" b="1" dirty="0">
                <a:latin typeface="Arial"/>
                <a:cs typeface="Arial"/>
              </a:rPr>
              <a:t>Metode:</a:t>
            </a:r>
            <a:br>
              <a:rPr lang="da-DK" sz="1600" b="1" dirty="0">
                <a:latin typeface="Arial"/>
                <a:cs typeface="Arial"/>
              </a:rPr>
            </a:br>
            <a:br>
              <a:rPr lang="da-DK" sz="1300" b="1" dirty="0">
                <a:latin typeface="Arial"/>
                <a:cs typeface="Arial"/>
              </a:rPr>
            </a:br>
            <a:r>
              <a:rPr lang="da-DK" sz="1300" dirty="0">
                <a:latin typeface="Arial"/>
                <a:cs typeface="Arial"/>
              </a:rPr>
              <a:t>-&gt;  Spørgeskemaundersøgelse af elevernes kendskab til, brug af samt ønsker til udvikling af Læringscaféen</a:t>
            </a:r>
            <a:br>
              <a:rPr lang="da-DK" sz="1300" dirty="0">
                <a:latin typeface="Arial"/>
                <a:cs typeface="Arial"/>
              </a:rPr>
            </a:br>
            <a:r>
              <a:rPr lang="da-DK" sz="1300" dirty="0">
                <a:latin typeface="Arial"/>
                <a:cs typeface="Arial"/>
              </a:rPr>
              <a:t>-&gt;  På baggrund af ovenstående – og med udgangspunkt i Strategi 2025 samt FPDG – gennemføres   </a:t>
            </a:r>
            <a:br>
              <a:rPr lang="da-DK" sz="1300" dirty="0">
                <a:latin typeface="Arial"/>
                <a:cs typeface="Arial"/>
              </a:rPr>
            </a:br>
            <a:r>
              <a:rPr lang="da-DK" sz="1300" dirty="0">
                <a:latin typeface="Arial"/>
                <a:cs typeface="Arial"/>
              </a:rPr>
              <a:t>     fokusgruppeinterviews med udvalgte elevtyper, udvalgte tovholdere i Læringscaféen og udvalgte</a:t>
            </a:r>
            <a:br>
              <a:rPr lang="da-DK" sz="1300" dirty="0">
                <a:latin typeface="Arial"/>
                <a:cs typeface="Arial"/>
              </a:rPr>
            </a:br>
            <a:r>
              <a:rPr lang="da-DK" sz="1300" dirty="0">
                <a:latin typeface="Arial"/>
                <a:cs typeface="Arial"/>
              </a:rPr>
              <a:t>     uddannelsesledere om deres forskellige syn på udviklingsbehov</a:t>
            </a:r>
            <a:br>
              <a:rPr lang="da-DK" sz="1300" dirty="0">
                <a:latin typeface="Arial"/>
                <a:cs typeface="Arial"/>
              </a:rPr>
            </a:br>
            <a:endParaRPr lang="da-DK" sz="1300" dirty="0">
              <a:latin typeface="Arial"/>
              <a:cs typeface="Arial"/>
            </a:endParaRPr>
          </a:p>
        </p:txBody>
      </p:sp>
      <p:pic>
        <p:nvPicPr>
          <p:cNvPr id="5" name="Billede 4" descr="Et billede, der indeholder bord, restaurant&#10;&#10;Automatisk genereret beskrivelse">
            <a:extLst>
              <a:ext uri="{FF2B5EF4-FFF2-40B4-BE49-F238E27FC236}">
                <a16:creationId xmlns:a16="http://schemas.microsoft.com/office/drawing/2014/main" id="{84419EBB-0170-4AE4-BFF2-C2764B6AC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 r="-2" b="55835"/>
          <a:stretch/>
        </p:blipFill>
        <p:spPr>
          <a:xfrm>
            <a:off x="299267" y="2818722"/>
            <a:ext cx="8545466" cy="2069660"/>
          </a:xfrm>
          <a:prstGeom prst="rect">
            <a:avLst/>
          </a:prstGeom>
          <a:noFill/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13EB0DA-E9F7-489B-ACBD-91FEFD04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www.sosuesbjerg.dk</a:t>
            </a:r>
          </a:p>
        </p:txBody>
      </p:sp>
    </p:spTree>
    <p:extLst>
      <p:ext uri="{BB962C8B-B14F-4D97-AF65-F5344CB8AC3E}">
        <p14:creationId xmlns:p14="http://schemas.microsoft.com/office/powerpoint/2010/main" val="266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FE600B7-F791-2D2E-D302-AF65864DBF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tretch/>
        </p:blipFill>
        <p:spPr>
          <a:xfrm>
            <a:off x="6869151" y="841849"/>
            <a:ext cx="1736623" cy="1732282"/>
          </a:xfrm>
          <a:noFill/>
        </p:spPr>
      </p:pic>
      <p:sp>
        <p:nvSpPr>
          <p:cNvPr id="22" name="Title 4">
            <a:extLst>
              <a:ext uri="{FF2B5EF4-FFF2-40B4-BE49-F238E27FC236}">
                <a16:creationId xmlns:a16="http://schemas.microsoft.com/office/drawing/2014/main" id="{F7D38CBC-A991-01E7-D6F3-AAAF4FB3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08" y="509012"/>
            <a:ext cx="4967289" cy="734518"/>
          </a:xfrm>
        </p:spPr>
        <p:txBody>
          <a:bodyPr/>
          <a:lstStyle/>
          <a:p>
            <a:r>
              <a:rPr lang="da-DK" b="1" dirty="0">
                <a:latin typeface="+mn-lt"/>
              </a:rPr>
              <a:t>Metode</a:t>
            </a:r>
            <a:r>
              <a:rPr lang="en-US" b="1" dirty="0">
                <a:latin typeface="+mn-lt"/>
              </a:rPr>
              <a:t> og </a:t>
            </a:r>
            <a:r>
              <a:rPr lang="da-DK" b="1" dirty="0">
                <a:latin typeface="+mn-lt"/>
              </a:rPr>
              <a:t>proces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(1/4)</a:t>
            </a:r>
            <a:r>
              <a:rPr lang="en-US" sz="1600" dirty="0">
                <a:latin typeface="+mn-lt"/>
              </a:rPr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64B713-651C-BF12-22B9-0BFB410F3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7" y="1169189"/>
            <a:ext cx="8393262" cy="39790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88900" lvl="1" indent="0">
              <a:lnSpc>
                <a:spcPct val="112000"/>
              </a:lnSpc>
              <a:spcAft>
                <a:spcPts val="0"/>
              </a:spcAft>
              <a:buNone/>
            </a:pPr>
            <a:r>
              <a:rPr lang="da-DK" sz="1600" b="1" dirty="0"/>
              <a:t>1.	</a:t>
            </a:r>
            <a:r>
              <a:rPr lang="da-DK" sz="1400" b="1" dirty="0"/>
              <a:t>Fakta om spørgeskemaundersøgelsen af elevernes kendskab til, </a:t>
            </a:r>
          </a:p>
          <a:p>
            <a:pPr marL="88900" lvl="1" indent="0">
              <a:lnSpc>
                <a:spcPct val="112000"/>
              </a:lnSpc>
              <a:spcAft>
                <a:spcPts val="0"/>
              </a:spcAft>
              <a:buNone/>
            </a:pPr>
            <a:r>
              <a:rPr lang="da-DK" sz="1400" b="1" dirty="0"/>
              <a:t>	brug af samt ønsker til udvikling af Læringscaféen </a:t>
            </a:r>
          </a:p>
          <a:p>
            <a:pPr marL="720725" lvl="1" indent="-631825">
              <a:lnSpc>
                <a:spcPct val="112000"/>
              </a:lnSpc>
              <a:spcAft>
                <a:spcPts val="0"/>
              </a:spcAft>
              <a:buFont typeface="+mj-lt"/>
              <a:buAutoNum type="arabicPeriod"/>
            </a:pPr>
            <a:endParaRPr lang="da-DK" sz="1400" b="1" dirty="0"/>
          </a:p>
          <a:p>
            <a:pPr marL="431800" lvl="1" indent="-342900">
              <a:lnSpc>
                <a:spcPct val="112000"/>
              </a:lnSpc>
              <a:spcAft>
                <a:spcPts val="0"/>
              </a:spcAft>
              <a:buAutoNum type="arabicPeriod" startAt="2"/>
            </a:pPr>
            <a:r>
              <a:rPr lang="da-DK" sz="1400" b="1" dirty="0"/>
              <a:t> 	Valg af fokus og referencerammer for de semi-strukturerede  </a:t>
            </a:r>
          </a:p>
          <a:p>
            <a:pPr marL="88900" lvl="1" indent="0">
              <a:lnSpc>
                <a:spcPct val="112000"/>
              </a:lnSpc>
              <a:spcAft>
                <a:spcPts val="0"/>
              </a:spcAft>
              <a:buNone/>
            </a:pPr>
            <a:r>
              <a:rPr lang="da-DK" sz="1400" b="1" dirty="0"/>
              <a:t>	fokusgruppeinterviews</a:t>
            </a:r>
          </a:p>
          <a:p>
            <a:pPr marL="88900" lvl="1" indent="0">
              <a:lnSpc>
                <a:spcPct val="112000"/>
              </a:lnSpc>
              <a:spcAft>
                <a:spcPts val="0"/>
              </a:spcAft>
              <a:buNone/>
            </a:pPr>
            <a:endParaRPr lang="da-DK" sz="1400" b="1" dirty="0"/>
          </a:p>
          <a:p>
            <a:pPr marL="88900" lvl="1" indent="0">
              <a:lnSpc>
                <a:spcPct val="112000"/>
              </a:lnSpc>
              <a:spcAft>
                <a:spcPts val="0"/>
              </a:spcAft>
              <a:buNone/>
            </a:pPr>
            <a:r>
              <a:rPr lang="da-DK" sz="1400" b="1" dirty="0"/>
              <a:t>	</a:t>
            </a:r>
            <a:r>
              <a:rPr lang="da-DK" sz="1400" dirty="0"/>
              <a:t>På baggrund af spørgeskemaundersøgelsen og aktuelle pædagogiske </a:t>
            </a:r>
          </a:p>
          <a:p>
            <a:pPr marL="88900" lvl="1" indent="0">
              <a:lnSpc>
                <a:spcPct val="112000"/>
              </a:lnSpc>
              <a:spcAft>
                <a:spcPts val="0"/>
              </a:spcAft>
              <a:buNone/>
            </a:pPr>
            <a:r>
              <a:rPr lang="da-DK" sz="1400" dirty="0"/>
              <a:t>	drøftelser blev følgende fokus valgt:</a:t>
            </a:r>
          </a:p>
          <a:p>
            <a:pPr marL="88900" lvl="1" indent="0">
              <a:lnSpc>
                <a:spcPct val="112000"/>
              </a:lnSpc>
              <a:spcAft>
                <a:spcPts val="0"/>
              </a:spcAft>
              <a:buNone/>
            </a:pPr>
            <a:endParaRPr lang="da-DK" sz="800" dirty="0"/>
          </a:p>
          <a:p>
            <a:pPr marL="1060450" lvl="3" indent="-285750">
              <a:lnSpc>
                <a:spcPct val="112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da-DK" sz="1400" dirty="0"/>
              <a:t>	Motivation / ”Vejen til motiverede elever”, EMU, juni 2022</a:t>
            </a:r>
          </a:p>
          <a:p>
            <a:pPr marL="774700" lvl="3" indent="0">
              <a:lnSpc>
                <a:spcPct val="112000"/>
              </a:lnSpc>
              <a:spcAft>
                <a:spcPts val="0"/>
              </a:spcAft>
              <a:buNone/>
            </a:pPr>
            <a:r>
              <a:rPr lang="da-DK" sz="1400" dirty="0"/>
              <a:t>	Noemi Katznelson	</a:t>
            </a:r>
          </a:p>
          <a:p>
            <a:pPr marL="774700" lvl="3" indent="0">
              <a:lnSpc>
                <a:spcPct val="112000"/>
              </a:lnSpc>
              <a:spcAft>
                <a:spcPts val="0"/>
              </a:spcAft>
              <a:buNone/>
            </a:pPr>
            <a:endParaRPr lang="da-DK" sz="800" dirty="0"/>
          </a:p>
          <a:p>
            <a:pPr marL="1060450" lvl="3" indent="-285750">
              <a:lnSpc>
                <a:spcPct val="112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da-DK" sz="1400" dirty="0"/>
              <a:t>  	”Læringsmestring” / ”Self-</a:t>
            </a:r>
            <a:r>
              <a:rPr lang="da-DK" sz="1400" dirty="0" err="1"/>
              <a:t>efficacy</a:t>
            </a:r>
            <a:r>
              <a:rPr lang="da-DK" sz="1400" dirty="0"/>
              <a:t>”, Kognition &amp; pædagogik, 2012</a:t>
            </a:r>
          </a:p>
          <a:p>
            <a:pPr marL="774700" lvl="3" indent="0">
              <a:lnSpc>
                <a:spcPct val="112000"/>
              </a:lnSpc>
              <a:spcAft>
                <a:spcPts val="0"/>
              </a:spcAft>
              <a:buNone/>
            </a:pPr>
            <a:r>
              <a:rPr lang="da-DK" sz="1400" dirty="0"/>
              <a:t>	Albert </a:t>
            </a:r>
            <a:r>
              <a:rPr lang="da-DK" sz="1400" dirty="0" err="1"/>
              <a:t>Bandura</a:t>
            </a:r>
            <a:endParaRPr lang="da-DK" sz="1400" dirty="0"/>
          </a:p>
          <a:p>
            <a:pPr marL="774700" lvl="3" indent="0">
              <a:lnSpc>
                <a:spcPct val="112000"/>
              </a:lnSpc>
              <a:spcAft>
                <a:spcPts val="0"/>
              </a:spcAft>
              <a:buNone/>
            </a:pPr>
            <a:endParaRPr lang="da-DK" sz="800" dirty="0"/>
          </a:p>
          <a:p>
            <a:pPr marL="1060450" lvl="3" indent="-285750">
              <a:lnSpc>
                <a:spcPct val="112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da-DK" sz="1400" dirty="0"/>
              <a:t>   	Skolens FPDG, særligt</a:t>
            </a:r>
          </a:p>
          <a:p>
            <a:pPr marL="774700" lvl="3" indent="0">
              <a:lnSpc>
                <a:spcPct val="112000"/>
              </a:lnSpc>
              <a:spcAft>
                <a:spcPts val="0"/>
              </a:spcAft>
              <a:buNone/>
            </a:pPr>
            <a:r>
              <a:rPr lang="da-DK" sz="1400" dirty="0"/>
              <a:t>	”Læreren er central i forhold til elevernes engagement, motivation og læring”</a:t>
            </a:r>
          </a:p>
          <a:p>
            <a:pPr marL="774700" lvl="3" indent="0">
              <a:lnSpc>
                <a:spcPct val="112000"/>
              </a:lnSpc>
              <a:spcAft>
                <a:spcPts val="0"/>
              </a:spcAft>
              <a:buNone/>
            </a:pPr>
            <a:r>
              <a:rPr lang="da-DK" sz="1400" dirty="0"/>
              <a:t>	”Læreren skal være understøttende i forhold til relationen lærer, elev og fag"</a:t>
            </a:r>
            <a:endParaRPr lang="da-DK" sz="1400" dirty="0">
              <a:cs typeface="Arial"/>
            </a:endParaRPr>
          </a:p>
          <a:p>
            <a:pPr marL="774700" lvl="3" indent="0">
              <a:lnSpc>
                <a:spcPct val="112000"/>
              </a:lnSpc>
              <a:spcAft>
                <a:spcPts val="0"/>
              </a:spcAft>
              <a:buNone/>
            </a:pPr>
            <a:r>
              <a:rPr lang="da-DK" sz="1400" dirty="0"/>
              <a:t>	”Lærerne skal understøtte elevens udvikling af tilegnelseskompetencer"</a:t>
            </a:r>
            <a:endParaRPr lang="da-DK" sz="1400" dirty="0">
              <a:cs typeface="Arial"/>
            </a:endParaRPr>
          </a:p>
          <a:p>
            <a:pPr marL="441325" indent="-342900">
              <a:lnSpc>
                <a:spcPct val="108000"/>
              </a:lnSpc>
              <a:spcAft>
                <a:spcPts val="0"/>
              </a:spcAft>
              <a:buAutoNum type="arabicPeriod" startAt="3"/>
            </a:pPr>
            <a:endParaRPr lang="en-US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3D7B7-2540-BD1A-6DA5-05CAE814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 b="1" dirty="0"/>
              <a:t>FAKTA</a:t>
            </a:r>
          </a:p>
        </p:txBody>
      </p:sp>
    </p:spTree>
    <p:extLst>
      <p:ext uri="{BB962C8B-B14F-4D97-AF65-F5344CB8AC3E}">
        <p14:creationId xmlns:p14="http://schemas.microsoft.com/office/powerpoint/2010/main" val="107924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>
            <a:extLst>
              <a:ext uri="{FF2B5EF4-FFF2-40B4-BE49-F238E27FC236}">
                <a16:creationId xmlns:a16="http://schemas.microsoft.com/office/drawing/2014/main" id="{F7D38CBC-A991-01E7-D6F3-AAAF4FB3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08" y="509012"/>
            <a:ext cx="4967289" cy="734518"/>
          </a:xfrm>
        </p:spPr>
        <p:txBody>
          <a:bodyPr>
            <a:normAutofit/>
          </a:bodyPr>
          <a:lstStyle/>
          <a:p>
            <a:r>
              <a:rPr lang="da-DK" b="1" dirty="0">
                <a:latin typeface="+mn-lt"/>
              </a:rPr>
              <a:t>Metode</a:t>
            </a:r>
            <a:r>
              <a:rPr lang="en-US" b="1" dirty="0">
                <a:latin typeface="+mn-lt"/>
              </a:rPr>
              <a:t> og </a:t>
            </a:r>
            <a:r>
              <a:rPr lang="da-DK" b="1" dirty="0">
                <a:latin typeface="+mn-lt"/>
              </a:rPr>
              <a:t>proces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(2/4)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64B713-651C-BF12-22B9-0BFB410F3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7" y="1466555"/>
            <a:ext cx="6601632" cy="3904732"/>
          </a:xfrm>
        </p:spPr>
        <p:txBody>
          <a:bodyPr vert="horz" lIns="91440" tIns="45720" rIns="91440" bIns="45720" rtlCol="0">
            <a:noAutofit/>
          </a:bodyPr>
          <a:lstStyle/>
          <a:p>
            <a:pPr marL="441325" indent="-342900">
              <a:lnSpc>
                <a:spcPct val="108000"/>
              </a:lnSpc>
              <a:spcAft>
                <a:spcPts val="0"/>
              </a:spcAft>
              <a:buAutoNum type="arabicPeriod" startAt="3"/>
            </a:pPr>
            <a:r>
              <a:rPr lang="da-DK" sz="1300" b="1" dirty="0"/>
              <a:t>  	Udarbejdelse af fælles spørgeguide til fokusgruppeinterviewene</a:t>
            </a:r>
          </a:p>
          <a:p>
            <a:pPr marL="441325" indent="-342900">
              <a:lnSpc>
                <a:spcPct val="108000"/>
              </a:lnSpc>
              <a:spcAft>
                <a:spcPts val="0"/>
              </a:spcAft>
              <a:buAutoNum type="arabicPeriod" startAt="3"/>
            </a:pPr>
            <a:endParaRPr lang="da-DK" sz="1300" b="1" dirty="0"/>
          </a:p>
          <a:p>
            <a:pPr marL="441325" indent="-342900">
              <a:lnSpc>
                <a:spcPct val="108000"/>
              </a:lnSpc>
              <a:spcAft>
                <a:spcPts val="0"/>
              </a:spcAft>
              <a:buAutoNum type="arabicPeriod" startAt="3"/>
            </a:pPr>
            <a:r>
              <a:rPr lang="da-DK" sz="1300" b="1" dirty="0"/>
              <a:t>  	Fokusgruppeinterviews - med 3 elevgrupper: </a:t>
            </a:r>
          </a:p>
          <a:p>
            <a:pPr>
              <a:lnSpc>
                <a:spcPct val="108000"/>
              </a:lnSpc>
              <a:spcAft>
                <a:spcPts val="0"/>
              </a:spcAft>
            </a:pPr>
            <a:endParaRPr lang="da-DK" sz="700" b="1" dirty="0"/>
          </a:p>
          <a:p>
            <a:pPr marL="1143000" lvl="2" indent="-285750"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6 elever, der bruger Læringscaféen</a:t>
            </a:r>
          </a:p>
          <a:p>
            <a:pPr marL="1143000" lvl="2" indent="-285750"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3 elever, der ikke bruger Læringscaféen</a:t>
            </a:r>
          </a:p>
          <a:p>
            <a:pPr marL="1143000" lvl="2" indent="-285750"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3 elever, der oplever sproglige udfordringer og som bruger/ikke bruger Læringscaféen</a:t>
            </a:r>
          </a:p>
          <a:p>
            <a:pPr marL="1143000" lvl="2" indent="-285750">
              <a:lnSpc>
                <a:spcPct val="108000"/>
              </a:lnSpc>
              <a:spcAft>
                <a:spcPts val="0"/>
              </a:spcAft>
            </a:pPr>
            <a:endParaRPr lang="da-DK" sz="700" dirty="0"/>
          </a:p>
          <a:p>
            <a:pPr marL="720725" lvl="2" indent="0">
              <a:lnSpc>
                <a:spcPct val="108000"/>
              </a:lnSpc>
              <a:spcAft>
                <a:spcPts val="0"/>
              </a:spcAft>
              <a:buNone/>
            </a:pPr>
            <a:r>
              <a:rPr lang="da-DK" sz="1300" dirty="0"/>
              <a:t>Deltagerne i fokusgruppeinterviewene var elever, der selv meldte sig efter opslag på TEAMS og opsøgende arbejde i kantinen</a:t>
            </a:r>
            <a:endParaRPr lang="da-DK" sz="1300" b="1" dirty="0"/>
          </a:p>
          <a:p>
            <a:pPr>
              <a:lnSpc>
                <a:spcPct val="108000"/>
              </a:lnSpc>
              <a:spcAft>
                <a:spcPts val="0"/>
              </a:spcAft>
            </a:pPr>
            <a:endParaRPr lang="da-DK" sz="1300" b="1" dirty="0"/>
          </a:p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da-DK" sz="1300" b="1" dirty="0"/>
              <a:t>5. 	Fokusgruppeinterview med 3 tovholdere i Læringscaféen</a:t>
            </a:r>
          </a:p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3D7B7-2540-BD1A-6DA5-05CAE814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 b="1" dirty="0"/>
              <a:t>FAKTA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DEBBA-7E03-4BA9-80EB-4CC74C50A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6884019" y="1548092"/>
            <a:ext cx="1736623" cy="1732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66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>
            <a:extLst>
              <a:ext uri="{FF2B5EF4-FFF2-40B4-BE49-F238E27FC236}">
                <a16:creationId xmlns:a16="http://schemas.microsoft.com/office/drawing/2014/main" id="{F7D38CBC-A991-01E7-D6F3-AAAF4FB3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08" y="509012"/>
            <a:ext cx="4967289" cy="734518"/>
          </a:xfrm>
        </p:spPr>
        <p:txBody>
          <a:bodyPr>
            <a:normAutofit/>
          </a:bodyPr>
          <a:lstStyle/>
          <a:p>
            <a:r>
              <a:rPr lang="da-DK" b="1" dirty="0">
                <a:latin typeface="+mn-lt"/>
              </a:rPr>
              <a:t>Metode</a:t>
            </a:r>
            <a:r>
              <a:rPr lang="en-US" b="1" dirty="0">
                <a:latin typeface="+mn-lt"/>
              </a:rPr>
              <a:t> og </a:t>
            </a:r>
            <a:r>
              <a:rPr lang="da-DK" b="1" dirty="0">
                <a:latin typeface="+mn-lt"/>
              </a:rPr>
              <a:t>proces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(3/4)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64B713-651C-BF12-22B9-0BFB410F3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24" y="1338601"/>
            <a:ext cx="6438081" cy="38096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da-DK" sz="1300" b="1" dirty="0"/>
              <a:t>6.   	Opsamling på udvalgte budskaber fra fokusgruppeinterviewene</a:t>
            </a:r>
          </a:p>
          <a:p>
            <a:pPr marL="1143000" lvl="2" indent="-285750"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Tematik: Motivation og ”Læringsmestring” – Self-efficacy”</a:t>
            </a:r>
          </a:p>
          <a:p>
            <a:pPr marL="1143000" lvl="2" indent="-285750"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Tematik: Lærerens rolle</a:t>
            </a:r>
          </a:p>
          <a:p>
            <a:pPr marL="1143000" lvl="2" indent="-285750"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Tematik: Tilbud og læringsmiljø</a:t>
            </a:r>
            <a:endParaRPr lang="da-DK" sz="1300" b="1" dirty="0"/>
          </a:p>
          <a:p>
            <a:pPr lvl="2" indent="0">
              <a:lnSpc>
                <a:spcPct val="108000"/>
              </a:lnSpc>
              <a:spcAft>
                <a:spcPts val="0"/>
              </a:spcAft>
              <a:buNone/>
            </a:pPr>
            <a:endParaRPr lang="da-DK" sz="1300" b="1" dirty="0"/>
          </a:p>
          <a:p>
            <a:pPr marL="441325" indent="-342900">
              <a:lnSpc>
                <a:spcPct val="108000"/>
              </a:lnSpc>
              <a:spcAft>
                <a:spcPts val="0"/>
              </a:spcAft>
              <a:buAutoNum type="arabicPeriod" startAt="7"/>
            </a:pPr>
            <a:r>
              <a:rPr lang="da-DK" sz="1300" b="1" dirty="0"/>
              <a:t> 	Høring i Elevrådet</a:t>
            </a:r>
          </a:p>
          <a:p>
            <a:pPr lvl="1" indent="0">
              <a:lnSpc>
                <a:spcPct val="108000"/>
              </a:lnSpc>
              <a:spcAft>
                <a:spcPts val="0"/>
              </a:spcAft>
              <a:buNone/>
            </a:pPr>
            <a:r>
              <a:rPr lang="da-DK" sz="1300" b="1" dirty="0"/>
              <a:t>	</a:t>
            </a:r>
            <a:r>
              <a:rPr lang="da-DK" sz="1300" dirty="0"/>
              <a:t>Aftale om at følge op mhp. fortsat elevinddragelse Læringscaféens udvikling</a:t>
            </a:r>
          </a:p>
          <a:p>
            <a:pPr lvl="1" indent="0">
              <a:lnSpc>
                <a:spcPct val="108000"/>
              </a:lnSpc>
              <a:spcAft>
                <a:spcPts val="0"/>
              </a:spcAft>
              <a:buNone/>
            </a:pPr>
            <a:endParaRPr lang="da-DK" sz="1300" b="1" dirty="0"/>
          </a:p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da-DK" sz="1300" b="1" dirty="0"/>
              <a:t>8. 	Information, dialog og kvalificering i PU</a:t>
            </a:r>
          </a:p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da-DK" sz="1300" b="1" dirty="0"/>
              <a:t> 	</a:t>
            </a:r>
            <a:r>
              <a:rPr lang="da-DK" sz="1300" dirty="0"/>
              <a:t>Afrapportering i forhold til 3 ”rum”</a:t>
            </a:r>
          </a:p>
          <a:p>
            <a:pPr marL="1200150" lvl="2" indent="-342900"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Fakta – sendes ud som forberedelse til mødet 23. jan. 2023</a:t>
            </a:r>
          </a:p>
          <a:p>
            <a:pPr marL="1200150" lvl="2" indent="-342900"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Narrativer – læses og opleves på mødet d. 23. jan. 2023</a:t>
            </a:r>
          </a:p>
          <a:p>
            <a:pPr marL="1200150" lvl="2" indent="-342900"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Reflekterende dialoger via Padlet og fælles opsamling </a:t>
            </a:r>
          </a:p>
          <a:p>
            <a:pPr lvl="2" indent="0">
              <a:lnSpc>
                <a:spcPct val="108000"/>
              </a:lnSpc>
              <a:spcAft>
                <a:spcPts val="0"/>
              </a:spcAft>
              <a:buNone/>
            </a:pPr>
            <a:endParaRPr lang="da-DK" sz="1300" dirty="0"/>
          </a:p>
          <a:p>
            <a:pPr>
              <a:lnSpc>
                <a:spcPct val="108000"/>
              </a:lnSpc>
              <a:spcAft>
                <a:spcPts val="0"/>
              </a:spcAft>
            </a:pPr>
            <a:endParaRPr lang="en-US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3D7B7-2540-BD1A-6DA5-05CAE814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 b="1" dirty="0"/>
              <a:t>FAKTA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4DFC22E-4D04-47E9-B3B8-BD98B8921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6839414" y="2269205"/>
            <a:ext cx="1736623" cy="1732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778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>
            <a:extLst>
              <a:ext uri="{FF2B5EF4-FFF2-40B4-BE49-F238E27FC236}">
                <a16:creationId xmlns:a16="http://schemas.microsoft.com/office/drawing/2014/main" id="{F7D38CBC-A991-01E7-D6F3-AAAF4FB3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08" y="509012"/>
            <a:ext cx="4967289" cy="734518"/>
          </a:xfrm>
        </p:spPr>
        <p:txBody>
          <a:bodyPr>
            <a:normAutofit/>
          </a:bodyPr>
          <a:lstStyle/>
          <a:p>
            <a:r>
              <a:rPr lang="da-DK" b="1" dirty="0">
                <a:latin typeface="+mn-lt"/>
              </a:rPr>
              <a:t>Metode</a:t>
            </a:r>
            <a:r>
              <a:rPr lang="en-US" b="1" dirty="0">
                <a:latin typeface="+mn-lt"/>
              </a:rPr>
              <a:t> og </a:t>
            </a:r>
            <a:r>
              <a:rPr lang="da-DK" b="1" dirty="0">
                <a:latin typeface="+mn-lt"/>
              </a:rPr>
              <a:t>proces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(4/4)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64B713-651C-BF12-22B9-0BFB410F3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56" y="1481766"/>
            <a:ext cx="6252227" cy="31574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da-DK" sz="1300" b="1" dirty="0"/>
              <a:t>10. 	Drøftelse i ledelsen og valg af prioriteringer (den 6. feb. 2023)</a:t>
            </a:r>
          </a:p>
          <a:p>
            <a:pPr>
              <a:lnSpc>
                <a:spcPct val="108000"/>
              </a:lnSpc>
              <a:spcAft>
                <a:spcPts val="0"/>
              </a:spcAft>
            </a:pPr>
            <a:endParaRPr lang="da-DK" sz="1300" b="1" dirty="0"/>
          </a:p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da-DK" sz="1300" b="1" dirty="0"/>
              <a:t>	</a:t>
            </a:r>
            <a:r>
              <a:rPr lang="da-DK" sz="1300" dirty="0"/>
              <a:t>Drøftelse af undersøgelsens resultater og de efterfølgende refleksioner.</a:t>
            </a:r>
          </a:p>
          <a:p>
            <a:pPr>
              <a:lnSpc>
                <a:spcPct val="108000"/>
              </a:lnSpc>
              <a:spcAft>
                <a:spcPts val="0"/>
              </a:spcAft>
            </a:pPr>
            <a:endParaRPr lang="da-DK" sz="1300" dirty="0"/>
          </a:p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	Hvordan fortsætter vi den reflekterende dialog om ”Læringscaféen 	for alle”?  </a:t>
            </a:r>
          </a:p>
          <a:p>
            <a:pPr marL="1143000" lvl="2" indent="-285750"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Afklaringer</a:t>
            </a:r>
          </a:p>
          <a:p>
            <a:pPr marL="1143000" lvl="2" indent="-285750"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Prioriteringer</a:t>
            </a:r>
          </a:p>
          <a:p>
            <a:pPr marL="1143000" lvl="2" indent="-285750"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Strategi 2025</a:t>
            </a:r>
          </a:p>
          <a:p>
            <a:pPr marL="1143000" lvl="2" indent="-285750">
              <a:lnSpc>
                <a:spcPct val="108000"/>
              </a:lnSpc>
              <a:spcAft>
                <a:spcPts val="0"/>
              </a:spcAft>
            </a:pPr>
            <a:r>
              <a:rPr lang="da-DK" sz="1300" dirty="0"/>
              <a:t>Udviklingen af projekt: ”Det Fleksible Læringsforløb”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3D7B7-2540-BD1A-6DA5-05CAE814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 b="1" dirty="0"/>
              <a:t>FAKTA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4DFC22E-4D04-47E9-B3B8-BD98B8921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6824546" y="2915976"/>
            <a:ext cx="1736623" cy="1732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443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27F10-144D-434F-B000-AEBB6CEB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61" y="715328"/>
            <a:ext cx="4969792" cy="498866"/>
          </a:xfrm>
        </p:spPr>
        <p:txBody>
          <a:bodyPr/>
          <a:lstStyle/>
          <a:p>
            <a:r>
              <a:rPr lang="da-DK" b="1" dirty="0">
                <a:latin typeface="+mn-lt"/>
              </a:rPr>
              <a:t>Tidslinje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95D5F48-B87A-4C81-BD10-A5051D13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www.sosuesbjerg.dk</a:t>
            </a:r>
          </a:p>
        </p:txBody>
      </p:sp>
      <p:pic>
        <p:nvPicPr>
          <p:cNvPr id="6" name="Pladsholder til billede 5" descr="Et billede, der indeholder tekst, bog, indendørs, hylde&#10;&#10;Automatisk genereret beskrivelse">
            <a:extLst>
              <a:ext uri="{FF2B5EF4-FFF2-40B4-BE49-F238E27FC236}">
                <a16:creationId xmlns:a16="http://schemas.microsoft.com/office/drawing/2014/main" id="{29E52C61-40FF-41CC-9850-DD9D57A7B8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r="24403"/>
          <a:stretch/>
        </p:blipFill>
        <p:spPr>
          <a:xfrm>
            <a:off x="6352635" y="713872"/>
            <a:ext cx="2470204" cy="4203700"/>
          </a:xfrm>
          <a:prstGeom prst="rect">
            <a:avLst/>
          </a:prstGeom>
        </p:spPr>
      </p:pic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C2A1B96B-66D8-4016-B341-0BE545AD3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764124"/>
              </p:ext>
            </p:extLst>
          </p:nvPr>
        </p:nvGraphicFramePr>
        <p:xfrm>
          <a:off x="383557" y="1143302"/>
          <a:ext cx="5907882" cy="3696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810">
                  <a:extLst>
                    <a:ext uri="{9D8B030D-6E8A-4147-A177-3AD203B41FA5}">
                      <a16:colId xmlns:a16="http://schemas.microsoft.com/office/drawing/2014/main" val="701239638"/>
                    </a:ext>
                  </a:extLst>
                </a:gridCol>
                <a:gridCol w="4236072">
                  <a:extLst>
                    <a:ext uri="{9D8B030D-6E8A-4147-A177-3AD203B41FA5}">
                      <a16:colId xmlns:a16="http://schemas.microsoft.com/office/drawing/2014/main" val="353432462"/>
                    </a:ext>
                  </a:extLst>
                </a:gridCol>
              </a:tblGrid>
              <a:tr h="338026">
                <a:tc>
                  <a:txBody>
                    <a:bodyPr/>
                    <a:lstStyle/>
                    <a:p>
                      <a:r>
                        <a:rPr lang="da-DK" sz="1100" b="0" dirty="0"/>
                        <a:t>Jun.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dirty="0"/>
                        <a:t>Spørgeskemaundersøgelsen gennemføres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461073"/>
                  </a:ext>
                </a:extLst>
              </a:tr>
              <a:tr h="414206">
                <a:tc>
                  <a:txBody>
                    <a:bodyPr/>
                    <a:lstStyle/>
                    <a:p>
                      <a:r>
                        <a:rPr lang="da-DK" sz="1100" b="0" dirty="0"/>
                        <a:t>Sep.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dirty="0" err="1"/>
                        <a:t>Pitching</a:t>
                      </a:r>
                      <a:r>
                        <a:rPr lang="da-DK" sz="1100" b="0" dirty="0"/>
                        <a:t>: PP om den videre planlægningen af selvevalueringen 2022 - Uddannelseschefen tager stilling til oplægget.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783701"/>
                  </a:ext>
                </a:extLst>
              </a:tr>
              <a:tr h="237446">
                <a:tc>
                  <a:txBody>
                    <a:bodyPr/>
                    <a:lstStyle/>
                    <a:p>
                      <a:r>
                        <a:rPr lang="da-DK" sz="1100" b="0" dirty="0"/>
                        <a:t>10. okt.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dirty="0"/>
                        <a:t>Præsentation af og fokus i selvevalueringen drøftes i 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521723"/>
                  </a:ext>
                </a:extLst>
              </a:tr>
              <a:tr h="253430">
                <a:tc>
                  <a:txBody>
                    <a:bodyPr/>
                    <a:lstStyle/>
                    <a:p>
                      <a:r>
                        <a:rPr lang="da-DK" sz="1100" b="0" dirty="0"/>
                        <a:t>Uge 43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dirty="0"/>
                        <a:t>Fokusgruppe-interviewguide udarbejdes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211313"/>
                  </a:ext>
                </a:extLst>
              </a:tr>
              <a:tr h="412184">
                <a:tc>
                  <a:txBody>
                    <a:bodyPr/>
                    <a:lstStyle/>
                    <a:p>
                      <a:r>
                        <a:rPr lang="da-DK" sz="1100" b="0" dirty="0"/>
                        <a:t>27. okt. – 3. nov.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dirty="0"/>
                        <a:t>Udviklingskonsulenterne gennemfører de 3 elev-fokusgruppe-interviews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83020"/>
                  </a:ext>
                </a:extLst>
              </a:tr>
              <a:tr h="423583">
                <a:tc>
                  <a:txBody>
                    <a:bodyPr/>
                    <a:lstStyle/>
                    <a:p>
                      <a:r>
                        <a:rPr lang="da-DK" sz="1100" b="0" dirty="0"/>
                        <a:t>17. nov.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dirty="0"/>
                        <a:t>Udviklingskonsulenterne gennemfører fokusgruppeinterview med tovholderne i Læringscaféen</a:t>
                      </a:r>
                      <a:endParaRPr lang="da-DK" sz="11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079026"/>
                  </a:ext>
                </a:extLst>
              </a:tr>
              <a:tr h="338026">
                <a:tc>
                  <a:txBody>
                    <a:bodyPr/>
                    <a:lstStyle/>
                    <a:p>
                      <a:r>
                        <a:rPr lang="da-DK" sz="1100" b="0" dirty="0"/>
                        <a:t>24. nov.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dirty="0"/>
                        <a:t>Hovedtendenserne fra fokusgruppeinterviewene drøftes i elevrådet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31131"/>
                  </a:ext>
                </a:extLst>
              </a:tr>
              <a:tr h="412184">
                <a:tc>
                  <a:txBody>
                    <a:bodyPr/>
                    <a:lstStyle/>
                    <a:p>
                      <a:r>
                        <a:rPr lang="da-DK" sz="1100" b="0" dirty="0"/>
                        <a:t>Dec.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dirty="0"/>
                        <a:t>Udviklingskonsulenterne udarbejder udkast til konklusioner / afrapportering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04995"/>
                  </a:ext>
                </a:extLst>
              </a:tr>
              <a:tr h="279821">
                <a:tc>
                  <a:txBody>
                    <a:bodyPr/>
                    <a:lstStyle/>
                    <a:p>
                      <a:r>
                        <a:rPr lang="da-DK" sz="1100" b="0" dirty="0"/>
                        <a:t>23. jan.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dirty="0">
                          <a:solidFill>
                            <a:schemeClr val="tx1"/>
                          </a:solidFill>
                        </a:rPr>
                        <a:t>Tendenser, konklusioner og udviklingsønsker drøftes i 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962275"/>
                  </a:ext>
                </a:extLst>
              </a:tr>
              <a:tr h="388961">
                <a:tc>
                  <a:txBody>
                    <a:bodyPr/>
                    <a:lstStyle/>
                    <a:p>
                      <a:r>
                        <a:rPr lang="da-DK" sz="1100" b="0" dirty="0"/>
                        <a:t>6. feb.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dirty="0">
                          <a:solidFill>
                            <a:schemeClr val="tx1"/>
                          </a:solidFill>
                        </a:rPr>
                        <a:t>EUD-ledergruppen skaber et fælles billede af Læringscaféen i fremtiden, og prioriterer udviklingsønsker samt opfølgningsplan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046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67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OSU Esbj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5C70"/>
      </a:accent1>
      <a:accent2>
        <a:srgbClr val="ED8923"/>
      </a:accent2>
      <a:accent3>
        <a:srgbClr val="E6E7E8"/>
      </a:accent3>
      <a:accent4>
        <a:srgbClr val="B28D5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SU Esbjerg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U_PowerPoint_01.potx" id="{CF655C26-4CED-428B-B798-A8DC89D2CF3D}" vid="{F462640E-9FBD-4AE3-8A75-F298E400411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1DCB68001930449AEC9186A3E0A95A" ma:contentTypeVersion="4" ma:contentTypeDescription="Opret et nyt dokument." ma:contentTypeScope="" ma:versionID="a62f165ff7d25e0bf695590f15bfe70a">
  <xsd:schema xmlns:xsd="http://www.w3.org/2001/XMLSchema" xmlns:xs="http://www.w3.org/2001/XMLSchema" xmlns:p="http://schemas.microsoft.com/office/2006/metadata/properties" xmlns:ns2="5f0b64d2-99e6-4ad2-a014-440c7e77b58c" xmlns:ns3="0c816708-5d08-46db-ae63-e26d470a1511" targetNamespace="http://schemas.microsoft.com/office/2006/metadata/properties" ma:root="true" ma:fieldsID="3927bba6fe08eeffa7a564f3ae8ad1dd" ns2:_="" ns3:_="">
    <xsd:import namespace="5f0b64d2-99e6-4ad2-a014-440c7e77b58c"/>
    <xsd:import namespace="0c816708-5d08-46db-ae63-e26d470a15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b64d2-99e6-4ad2-a014-440c7e77b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16708-5d08-46db-ae63-e26d470a1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FEBBB1-51EF-4EAC-A7F1-46E6517750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0b64d2-99e6-4ad2-a014-440c7e77b58c"/>
    <ds:schemaRef ds:uri="0c816708-5d08-46db-ae63-e26d470a15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AF2CCD-3244-46C3-A596-7C66C6252EDA}">
  <ds:schemaRefs>
    <ds:schemaRef ds:uri="http://purl.org/dc/terms/"/>
    <ds:schemaRef ds:uri="5f0b64d2-99e6-4ad2-a014-440c7e77b58c"/>
    <ds:schemaRef ds:uri="http://schemas.microsoft.com/office/infopath/2007/PartnerControls"/>
    <ds:schemaRef ds:uri="http://schemas.microsoft.com/office/2006/documentManagement/types"/>
    <ds:schemaRef ds:uri="0c816708-5d08-46db-ae63-e26d470a1511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376887-C15E-43EB-B347-5E5F58109B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SOSU_PowerPoint_01</Template>
  <TotalTime>2560</TotalTime>
  <Words>725</Words>
  <Application>Microsoft Office PowerPoint</Application>
  <PresentationFormat>Brugerdefineret</PresentationFormat>
  <Paragraphs>120</Paragraphs>
  <Slides>9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Office-tema</vt:lpstr>
      <vt:lpstr>PowerPoint-præsentation</vt:lpstr>
      <vt:lpstr>Baggrund</vt:lpstr>
      <vt:lpstr>Formål med årets selvevaluering</vt:lpstr>
      <vt:lpstr>Metode:  -&gt;  Spørgeskemaundersøgelse af elevernes kendskab til, brug af samt ønsker til udvikling af Læringscaféen -&gt;  På baggrund af ovenstående – og med udgangspunkt i Strategi 2025 samt FPDG – gennemføres         fokusgruppeinterviews med udvalgte elevtyper, udvalgte tovholdere i Læringscaféen og udvalgte      uddannelsesledere om deres forskellige syn på udviklingsbehov </vt:lpstr>
      <vt:lpstr>Metode og proces (1/4) </vt:lpstr>
      <vt:lpstr>Metode og proces (2/4) </vt:lpstr>
      <vt:lpstr>Metode og proces (3/4) </vt:lpstr>
      <vt:lpstr>Metode og proces (4/4) </vt:lpstr>
      <vt:lpstr>Tidslinje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image- og rekrutteringskampagne</dc:title>
  <dc:creator>Mette Trige</dc:creator>
  <cp:lastModifiedBy>Mette Trige</cp:lastModifiedBy>
  <cp:revision>367</cp:revision>
  <cp:lastPrinted>2023-03-07T08:12:59Z</cp:lastPrinted>
  <dcterms:created xsi:type="dcterms:W3CDTF">2020-06-22T13:47:45Z</dcterms:created>
  <dcterms:modified xsi:type="dcterms:W3CDTF">2023-03-07T09:09:59Z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0x010100EC1DCB68001930449AEC9186A3E0A95A</vt:lpwstr>
  </property>
  <property fmtid="{D5CDD505-2E9C-101B-9397-08002B2CF9AE}" pid="3" name="Order">
    <vt:r8>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