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4" r:id="rId5"/>
    <p:sldId id="301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</p:sldIdLst>
  <p:sldSz cx="9144000" cy="5148263"/>
  <p:notesSz cx="6808788" cy="9940925"/>
  <p:defaultTextStyle>
    <a:defPPr>
      <a:defRPr lang="da-DK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Trige" userId="eb9c78c6-f77d-4ca7-b4ed-a8a84f7ed582" providerId="ADAL" clId="{DC37CE0A-738A-4937-B2D6-6E338C273C0E}"/>
    <pc:docChg chg="undo redo custSel addSld delSld modSld sldOrd">
      <pc:chgData name="Mette Trige" userId="eb9c78c6-f77d-4ca7-b4ed-a8a84f7ed582" providerId="ADAL" clId="{DC37CE0A-738A-4937-B2D6-6E338C273C0E}" dt="2023-03-07T12:30:36.111" v="1370" actId="6549"/>
      <pc:docMkLst>
        <pc:docMk/>
      </pc:docMkLst>
      <pc:sldChg chg="del">
        <pc:chgData name="Mette Trige" userId="eb9c78c6-f77d-4ca7-b4ed-a8a84f7ed582" providerId="ADAL" clId="{DC37CE0A-738A-4937-B2D6-6E338C273C0E}" dt="2023-03-05T14:33:19.400" v="46" actId="47"/>
        <pc:sldMkLst>
          <pc:docMk/>
          <pc:sldMk cId="390579263" sldId="257"/>
        </pc:sldMkLst>
      </pc:sldChg>
      <pc:sldChg chg="del">
        <pc:chgData name="Mette Trige" userId="eb9c78c6-f77d-4ca7-b4ed-a8a84f7ed582" providerId="ADAL" clId="{DC37CE0A-738A-4937-B2D6-6E338C273C0E}" dt="2023-03-05T14:34:07.545" v="85" actId="47"/>
        <pc:sldMkLst>
          <pc:docMk/>
          <pc:sldMk cId="1219584518" sldId="258"/>
        </pc:sldMkLst>
      </pc:sldChg>
      <pc:sldChg chg="del">
        <pc:chgData name="Mette Trige" userId="eb9c78c6-f77d-4ca7-b4ed-a8a84f7ed582" providerId="ADAL" clId="{DC37CE0A-738A-4937-B2D6-6E338C273C0E}" dt="2023-03-05T14:33:42.997" v="60" actId="47"/>
        <pc:sldMkLst>
          <pc:docMk/>
          <pc:sldMk cId="3169815024" sldId="260"/>
        </pc:sldMkLst>
      </pc:sldChg>
      <pc:sldChg chg="del">
        <pc:chgData name="Mette Trige" userId="eb9c78c6-f77d-4ca7-b4ed-a8a84f7ed582" providerId="ADAL" clId="{DC37CE0A-738A-4937-B2D6-6E338C273C0E}" dt="2023-03-05T14:34:06.563" v="83" actId="47"/>
        <pc:sldMkLst>
          <pc:docMk/>
          <pc:sldMk cId="4137405779" sldId="261"/>
        </pc:sldMkLst>
      </pc:sldChg>
      <pc:sldChg chg="del">
        <pc:chgData name="Mette Trige" userId="eb9c78c6-f77d-4ca7-b4ed-a8a84f7ed582" providerId="ADAL" clId="{DC37CE0A-738A-4937-B2D6-6E338C273C0E}" dt="2023-03-05T14:34:04.694" v="78" actId="47"/>
        <pc:sldMkLst>
          <pc:docMk/>
          <pc:sldMk cId="3854866432" sldId="262"/>
        </pc:sldMkLst>
      </pc:sldChg>
      <pc:sldChg chg="del">
        <pc:chgData name="Mette Trige" userId="eb9c78c6-f77d-4ca7-b4ed-a8a84f7ed582" providerId="ADAL" clId="{DC37CE0A-738A-4937-B2D6-6E338C273C0E}" dt="2023-03-05T14:34:04.988" v="79" actId="47"/>
        <pc:sldMkLst>
          <pc:docMk/>
          <pc:sldMk cId="741621834" sldId="263"/>
        </pc:sldMkLst>
      </pc:sldChg>
      <pc:sldChg chg="del">
        <pc:chgData name="Mette Trige" userId="eb9c78c6-f77d-4ca7-b4ed-a8a84f7ed582" providerId="ADAL" clId="{DC37CE0A-738A-4937-B2D6-6E338C273C0E}" dt="2023-03-05T14:34:05.243" v="80" actId="47"/>
        <pc:sldMkLst>
          <pc:docMk/>
          <pc:sldMk cId="483201105" sldId="264"/>
        </pc:sldMkLst>
      </pc:sldChg>
      <pc:sldChg chg="del">
        <pc:chgData name="Mette Trige" userId="eb9c78c6-f77d-4ca7-b4ed-a8a84f7ed582" providerId="ADAL" clId="{DC37CE0A-738A-4937-B2D6-6E338C273C0E}" dt="2023-03-05T14:33:54.864" v="77" actId="47"/>
        <pc:sldMkLst>
          <pc:docMk/>
          <pc:sldMk cId="4163048665" sldId="265"/>
        </pc:sldMkLst>
      </pc:sldChg>
      <pc:sldChg chg="del">
        <pc:chgData name="Mette Trige" userId="eb9c78c6-f77d-4ca7-b4ed-a8a84f7ed582" providerId="ADAL" clId="{DC37CE0A-738A-4937-B2D6-6E338C273C0E}" dt="2023-03-05T14:34:06.144" v="82" actId="47"/>
        <pc:sldMkLst>
          <pc:docMk/>
          <pc:sldMk cId="3623049288" sldId="266"/>
        </pc:sldMkLst>
      </pc:sldChg>
      <pc:sldChg chg="add del">
        <pc:chgData name="Mette Trige" userId="eb9c78c6-f77d-4ca7-b4ed-a8a84f7ed582" providerId="ADAL" clId="{DC37CE0A-738A-4937-B2D6-6E338C273C0E}" dt="2023-03-07T11:02:53.749" v="1348" actId="47"/>
        <pc:sldMkLst>
          <pc:docMk/>
          <pc:sldMk cId="1341990463" sldId="267"/>
        </pc:sldMkLst>
      </pc:sldChg>
      <pc:sldChg chg="del">
        <pc:chgData name="Mette Trige" userId="eb9c78c6-f77d-4ca7-b4ed-a8a84f7ed582" providerId="ADAL" clId="{DC37CE0A-738A-4937-B2D6-6E338C273C0E}" dt="2023-03-05T14:33:28.617" v="57" actId="47"/>
        <pc:sldMkLst>
          <pc:docMk/>
          <pc:sldMk cId="3358728250" sldId="271"/>
        </pc:sldMkLst>
      </pc:sldChg>
      <pc:sldChg chg="del">
        <pc:chgData name="Mette Trige" userId="eb9c78c6-f77d-4ca7-b4ed-a8a84f7ed582" providerId="ADAL" clId="{DC37CE0A-738A-4937-B2D6-6E338C273C0E}" dt="2023-03-05T14:33:23.972" v="51" actId="47"/>
        <pc:sldMkLst>
          <pc:docMk/>
          <pc:sldMk cId="26694514" sldId="273"/>
        </pc:sldMkLst>
      </pc:sldChg>
      <pc:sldChg chg="del">
        <pc:chgData name="Mette Trige" userId="eb9c78c6-f77d-4ca7-b4ed-a8a84f7ed582" providerId="ADAL" clId="{DC37CE0A-738A-4937-B2D6-6E338C273C0E}" dt="2023-03-05T14:33:42.333" v="59" actId="47"/>
        <pc:sldMkLst>
          <pc:docMk/>
          <pc:sldMk cId="1725545652" sldId="285"/>
        </pc:sldMkLst>
      </pc:sldChg>
      <pc:sldChg chg="del">
        <pc:chgData name="Mette Trige" userId="eb9c78c6-f77d-4ca7-b4ed-a8a84f7ed582" providerId="ADAL" clId="{DC37CE0A-738A-4937-B2D6-6E338C273C0E}" dt="2023-03-05T14:33:43.515" v="61" actId="47"/>
        <pc:sldMkLst>
          <pc:docMk/>
          <pc:sldMk cId="1079247653" sldId="288"/>
        </pc:sldMkLst>
      </pc:sldChg>
      <pc:sldChg chg="del">
        <pc:chgData name="Mette Trige" userId="eb9c78c6-f77d-4ca7-b4ed-a8a84f7ed582" providerId="ADAL" clId="{DC37CE0A-738A-4937-B2D6-6E338C273C0E}" dt="2023-03-05T14:33:29.426" v="58" actId="47"/>
        <pc:sldMkLst>
          <pc:docMk/>
          <pc:sldMk cId="2550267456" sldId="292"/>
        </pc:sldMkLst>
      </pc:sldChg>
      <pc:sldChg chg="del">
        <pc:chgData name="Mette Trige" userId="eb9c78c6-f77d-4ca7-b4ed-a8a84f7ed582" providerId="ADAL" clId="{DC37CE0A-738A-4937-B2D6-6E338C273C0E}" dt="2023-03-05T14:33:46.285" v="66" actId="47"/>
        <pc:sldMkLst>
          <pc:docMk/>
          <pc:sldMk cId="1294741581" sldId="293"/>
        </pc:sldMkLst>
      </pc:sldChg>
      <pc:sldChg chg="del">
        <pc:chgData name="Mette Trige" userId="eb9c78c6-f77d-4ca7-b4ed-a8a84f7ed582" providerId="ADAL" clId="{DC37CE0A-738A-4937-B2D6-6E338C273C0E}" dt="2023-03-05T14:33:25.134" v="53" actId="47"/>
        <pc:sldMkLst>
          <pc:docMk/>
          <pc:sldMk cId="32938961" sldId="294"/>
        </pc:sldMkLst>
      </pc:sldChg>
      <pc:sldChg chg="del">
        <pc:chgData name="Mette Trige" userId="eb9c78c6-f77d-4ca7-b4ed-a8a84f7ed582" providerId="ADAL" clId="{DC37CE0A-738A-4937-B2D6-6E338C273C0E}" dt="2023-03-05T14:33:25.767" v="54" actId="47"/>
        <pc:sldMkLst>
          <pc:docMk/>
          <pc:sldMk cId="1959321319" sldId="295"/>
        </pc:sldMkLst>
      </pc:sldChg>
      <pc:sldChg chg="del">
        <pc:chgData name="Mette Trige" userId="eb9c78c6-f77d-4ca7-b4ed-a8a84f7ed582" providerId="ADAL" clId="{DC37CE0A-738A-4937-B2D6-6E338C273C0E}" dt="2023-03-05T14:33:45.524" v="65" actId="47"/>
        <pc:sldMkLst>
          <pc:docMk/>
          <pc:sldMk cId="2066288898" sldId="296"/>
        </pc:sldMkLst>
      </pc:sldChg>
      <pc:sldChg chg="del">
        <pc:chgData name="Mette Trige" userId="eb9c78c6-f77d-4ca7-b4ed-a8a84f7ed582" providerId="ADAL" clId="{DC37CE0A-738A-4937-B2D6-6E338C273C0E}" dt="2023-03-05T14:33:44.396" v="63" actId="47"/>
        <pc:sldMkLst>
          <pc:docMk/>
          <pc:sldMk cId="2377781567" sldId="297"/>
        </pc:sldMkLst>
      </pc:sldChg>
      <pc:sldChg chg="del">
        <pc:chgData name="Mette Trige" userId="eb9c78c6-f77d-4ca7-b4ed-a8a84f7ed582" providerId="ADAL" clId="{DC37CE0A-738A-4937-B2D6-6E338C273C0E}" dt="2023-03-05T14:33:43.952" v="62" actId="47"/>
        <pc:sldMkLst>
          <pc:docMk/>
          <pc:sldMk cId="926667949" sldId="298"/>
        </pc:sldMkLst>
      </pc:sldChg>
      <pc:sldChg chg="del">
        <pc:chgData name="Mette Trige" userId="eb9c78c6-f77d-4ca7-b4ed-a8a84f7ed582" providerId="ADAL" clId="{DC37CE0A-738A-4937-B2D6-6E338C273C0E}" dt="2023-03-05T14:33:44.813" v="64" actId="47"/>
        <pc:sldMkLst>
          <pc:docMk/>
          <pc:sldMk cId="2774430368" sldId="299"/>
        </pc:sldMkLst>
      </pc:sldChg>
      <pc:sldChg chg="del">
        <pc:chgData name="Mette Trige" userId="eb9c78c6-f77d-4ca7-b4ed-a8a84f7ed582" providerId="ADAL" clId="{DC37CE0A-738A-4937-B2D6-6E338C273C0E}" dt="2023-03-05T14:33:49.602" v="74" actId="47"/>
        <pc:sldMkLst>
          <pc:docMk/>
          <pc:sldMk cId="2104600727" sldId="300"/>
        </pc:sldMkLst>
      </pc:sldChg>
      <pc:sldChg chg="delSp modSp mod">
        <pc:chgData name="Mette Trige" userId="eb9c78c6-f77d-4ca7-b4ed-a8a84f7ed582" providerId="ADAL" clId="{DC37CE0A-738A-4937-B2D6-6E338C273C0E}" dt="2023-03-07T12:30:36.111" v="1370" actId="6549"/>
        <pc:sldMkLst>
          <pc:docMk/>
          <pc:sldMk cId="4038315025" sldId="301"/>
        </pc:sldMkLst>
        <pc:spChg chg="mod">
          <ac:chgData name="Mette Trige" userId="eb9c78c6-f77d-4ca7-b4ed-a8a84f7ed582" providerId="ADAL" clId="{DC37CE0A-738A-4937-B2D6-6E338C273C0E}" dt="2023-03-07T12:30:36.111" v="1370" actId="6549"/>
          <ac:spMkLst>
            <pc:docMk/>
            <pc:sldMk cId="4038315025" sldId="301"/>
            <ac:spMk id="6" creationId="{A0AB991B-C63E-439F-8091-56A6835427CF}"/>
          </ac:spMkLst>
        </pc:spChg>
        <pc:spChg chg="del mod">
          <ac:chgData name="Mette Trige" userId="eb9c78c6-f77d-4ca7-b4ed-a8a84f7ed582" providerId="ADAL" clId="{DC37CE0A-738A-4937-B2D6-6E338C273C0E}" dt="2023-03-07T10:53:12.254" v="379" actId="478"/>
          <ac:spMkLst>
            <pc:docMk/>
            <pc:sldMk cId="4038315025" sldId="301"/>
            <ac:spMk id="11" creationId="{659789D1-BEAE-9A0E-AB3B-400FF33EFF5B}"/>
          </ac:spMkLst>
        </pc:spChg>
      </pc:sldChg>
      <pc:sldChg chg="del">
        <pc:chgData name="Mette Trige" userId="eb9c78c6-f77d-4ca7-b4ed-a8a84f7ed582" providerId="ADAL" clId="{DC37CE0A-738A-4937-B2D6-6E338C273C0E}" dt="2023-03-05T14:33:46.785" v="67" actId="47"/>
        <pc:sldMkLst>
          <pc:docMk/>
          <pc:sldMk cId="404503857" sldId="302"/>
        </pc:sldMkLst>
      </pc:sldChg>
      <pc:sldChg chg="del">
        <pc:chgData name="Mette Trige" userId="eb9c78c6-f77d-4ca7-b4ed-a8a84f7ed582" providerId="ADAL" clId="{DC37CE0A-738A-4937-B2D6-6E338C273C0E}" dt="2023-03-05T14:33:47.181" v="68" actId="47"/>
        <pc:sldMkLst>
          <pc:docMk/>
          <pc:sldMk cId="1486686787" sldId="303"/>
        </pc:sldMkLst>
      </pc:sldChg>
      <pc:sldChg chg="del">
        <pc:chgData name="Mette Trige" userId="eb9c78c6-f77d-4ca7-b4ed-a8a84f7ed582" providerId="ADAL" clId="{DC37CE0A-738A-4937-B2D6-6E338C273C0E}" dt="2023-03-05T14:33:47.530" v="69" actId="47"/>
        <pc:sldMkLst>
          <pc:docMk/>
          <pc:sldMk cId="3387759475" sldId="304"/>
        </pc:sldMkLst>
      </pc:sldChg>
      <pc:sldChg chg="del">
        <pc:chgData name="Mette Trige" userId="eb9c78c6-f77d-4ca7-b4ed-a8a84f7ed582" providerId="ADAL" clId="{DC37CE0A-738A-4937-B2D6-6E338C273C0E}" dt="2023-03-05T14:33:47.921" v="70" actId="47"/>
        <pc:sldMkLst>
          <pc:docMk/>
          <pc:sldMk cId="1060461765" sldId="305"/>
        </pc:sldMkLst>
      </pc:sldChg>
      <pc:sldChg chg="del">
        <pc:chgData name="Mette Trige" userId="eb9c78c6-f77d-4ca7-b4ed-a8a84f7ed582" providerId="ADAL" clId="{DC37CE0A-738A-4937-B2D6-6E338C273C0E}" dt="2023-03-05T14:33:49.166" v="73" actId="47"/>
        <pc:sldMkLst>
          <pc:docMk/>
          <pc:sldMk cId="2390440009" sldId="306"/>
        </pc:sldMkLst>
      </pc:sldChg>
      <pc:sldChg chg="del">
        <pc:chgData name="Mette Trige" userId="eb9c78c6-f77d-4ca7-b4ed-a8a84f7ed582" providerId="ADAL" clId="{DC37CE0A-738A-4937-B2D6-6E338C273C0E}" dt="2023-03-05T14:33:48.344" v="71" actId="47"/>
        <pc:sldMkLst>
          <pc:docMk/>
          <pc:sldMk cId="3872913282" sldId="308"/>
        </pc:sldMkLst>
      </pc:sldChg>
      <pc:sldChg chg="del">
        <pc:chgData name="Mette Trige" userId="eb9c78c6-f77d-4ca7-b4ed-a8a84f7ed582" providerId="ADAL" clId="{DC37CE0A-738A-4937-B2D6-6E338C273C0E}" dt="2023-03-05T14:33:48.752" v="72" actId="47"/>
        <pc:sldMkLst>
          <pc:docMk/>
          <pc:sldMk cId="2434085782" sldId="309"/>
        </pc:sldMkLst>
      </pc:sldChg>
      <pc:sldChg chg="del">
        <pc:chgData name="Mette Trige" userId="eb9c78c6-f77d-4ca7-b4ed-a8a84f7ed582" providerId="ADAL" clId="{DC37CE0A-738A-4937-B2D6-6E338C273C0E}" dt="2023-03-05T14:33:49.998" v="75" actId="47"/>
        <pc:sldMkLst>
          <pc:docMk/>
          <pc:sldMk cId="2886802872" sldId="310"/>
        </pc:sldMkLst>
      </pc:sldChg>
      <pc:sldChg chg="add del">
        <pc:chgData name="Mette Trige" userId="eb9c78c6-f77d-4ca7-b4ed-a8a84f7ed582" providerId="ADAL" clId="{DC37CE0A-738A-4937-B2D6-6E338C273C0E}" dt="2023-03-07T11:02:50.755" v="1347" actId="47"/>
        <pc:sldMkLst>
          <pc:docMk/>
          <pc:sldMk cId="114738468" sldId="312"/>
        </pc:sldMkLst>
      </pc:sldChg>
      <pc:sldChg chg="del">
        <pc:chgData name="Mette Trige" userId="eb9c78c6-f77d-4ca7-b4ed-a8a84f7ed582" providerId="ADAL" clId="{DC37CE0A-738A-4937-B2D6-6E338C273C0E}" dt="2023-03-05T14:33:20.250" v="47" actId="47"/>
        <pc:sldMkLst>
          <pc:docMk/>
          <pc:sldMk cId="401306950" sldId="313"/>
        </pc:sldMkLst>
      </pc:sldChg>
      <pc:sldChg chg="del">
        <pc:chgData name="Mette Trige" userId="eb9c78c6-f77d-4ca7-b4ed-a8a84f7ed582" providerId="ADAL" clId="{DC37CE0A-738A-4937-B2D6-6E338C273C0E}" dt="2023-03-05T14:33:21.205" v="48" actId="47"/>
        <pc:sldMkLst>
          <pc:docMk/>
          <pc:sldMk cId="1333742150" sldId="314"/>
        </pc:sldMkLst>
      </pc:sldChg>
      <pc:sldChg chg="del">
        <pc:chgData name="Mette Trige" userId="eb9c78c6-f77d-4ca7-b4ed-a8a84f7ed582" providerId="ADAL" clId="{DC37CE0A-738A-4937-B2D6-6E338C273C0E}" dt="2023-03-05T14:33:22.334" v="49" actId="47"/>
        <pc:sldMkLst>
          <pc:docMk/>
          <pc:sldMk cId="2064551104" sldId="315"/>
        </pc:sldMkLst>
      </pc:sldChg>
      <pc:sldChg chg="del">
        <pc:chgData name="Mette Trige" userId="eb9c78c6-f77d-4ca7-b4ed-a8a84f7ed582" providerId="ADAL" clId="{DC37CE0A-738A-4937-B2D6-6E338C273C0E}" dt="2023-03-05T14:33:23.169" v="50" actId="47"/>
        <pc:sldMkLst>
          <pc:docMk/>
          <pc:sldMk cId="3654418002" sldId="316"/>
        </pc:sldMkLst>
      </pc:sldChg>
      <pc:sldChg chg="del">
        <pc:chgData name="Mette Trige" userId="eb9c78c6-f77d-4ca7-b4ed-a8a84f7ed582" providerId="ADAL" clId="{DC37CE0A-738A-4937-B2D6-6E338C273C0E}" dt="2023-03-05T14:33:24.582" v="52" actId="47"/>
        <pc:sldMkLst>
          <pc:docMk/>
          <pc:sldMk cId="2176112396" sldId="317"/>
        </pc:sldMkLst>
      </pc:sldChg>
      <pc:sldChg chg="del">
        <pc:chgData name="Mette Trige" userId="eb9c78c6-f77d-4ca7-b4ed-a8a84f7ed582" providerId="ADAL" clId="{DC37CE0A-738A-4937-B2D6-6E338C273C0E}" dt="2023-03-05T14:33:26.695" v="55" actId="47"/>
        <pc:sldMkLst>
          <pc:docMk/>
          <pc:sldMk cId="2916808129" sldId="318"/>
        </pc:sldMkLst>
      </pc:sldChg>
      <pc:sldChg chg="del">
        <pc:chgData name="Mette Trige" userId="eb9c78c6-f77d-4ca7-b4ed-a8a84f7ed582" providerId="ADAL" clId="{DC37CE0A-738A-4937-B2D6-6E338C273C0E}" dt="2023-03-05T14:33:27.884" v="56" actId="47"/>
        <pc:sldMkLst>
          <pc:docMk/>
          <pc:sldMk cId="819304832" sldId="319"/>
        </pc:sldMkLst>
      </pc:sldChg>
      <pc:sldChg chg="del">
        <pc:chgData name="Mette Trige" userId="eb9c78c6-f77d-4ca7-b4ed-a8a84f7ed582" providerId="ADAL" clId="{DC37CE0A-738A-4937-B2D6-6E338C273C0E}" dt="2023-03-05T14:34:06.961" v="84" actId="47"/>
        <pc:sldMkLst>
          <pc:docMk/>
          <pc:sldMk cId="1976707766" sldId="320"/>
        </pc:sldMkLst>
      </pc:sldChg>
      <pc:sldChg chg="add del">
        <pc:chgData name="Mette Trige" userId="eb9c78c6-f77d-4ca7-b4ed-a8a84f7ed582" providerId="ADAL" clId="{DC37CE0A-738A-4937-B2D6-6E338C273C0E}" dt="2023-03-05T14:34:19.426" v="92" actId="47"/>
        <pc:sldMkLst>
          <pc:docMk/>
          <pc:sldMk cId="2831094027" sldId="321"/>
        </pc:sldMkLst>
      </pc:sldChg>
      <pc:sldChg chg="del">
        <pc:chgData name="Mette Trige" userId="eb9c78c6-f77d-4ca7-b4ed-a8a84f7ed582" providerId="ADAL" clId="{DC37CE0A-738A-4937-B2D6-6E338C273C0E}" dt="2023-03-05T14:33:54.381" v="76" actId="47"/>
        <pc:sldMkLst>
          <pc:docMk/>
          <pc:sldMk cId="2817349429" sldId="322"/>
        </pc:sldMkLst>
      </pc:sldChg>
      <pc:sldChg chg="del">
        <pc:chgData name="Mette Trige" userId="eb9c78c6-f77d-4ca7-b4ed-a8a84f7ed582" providerId="ADAL" clId="{DC37CE0A-738A-4937-B2D6-6E338C273C0E}" dt="2023-03-05T14:34:05.478" v="81" actId="47"/>
        <pc:sldMkLst>
          <pc:docMk/>
          <pc:sldMk cId="2437672761" sldId="323"/>
        </pc:sldMkLst>
      </pc:sldChg>
      <pc:sldChg chg="modSp mod">
        <pc:chgData name="Mette Trige" userId="eb9c78c6-f77d-4ca7-b4ed-a8a84f7ed582" providerId="ADAL" clId="{DC37CE0A-738A-4937-B2D6-6E338C273C0E}" dt="2023-03-07T11:00:04.671" v="1224" actId="6549"/>
        <pc:sldMkLst>
          <pc:docMk/>
          <pc:sldMk cId="2665299504" sldId="324"/>
        </pc:sldMkLst>
        <pc:spChg chg="mod">
          <ac:chgData name="Mette Trige" userId="eb9c78c6-f77d-4ca7-b4ed-a8a84f7ed582" providerId="ADAL" clId="{DC37CE0A-738A-4937-B2D6-6E338C273C0E}" dt="2023-03-07T11:00:04.671" v="1224" actId="6549"/>
          <ac:spMkLst>
            <pc:docMk/>
            <pc:sldMk cId="2665299504" sldId="324"/>
            <ac:spMk id="6" creationId="{A0AB991B-C63E-439F-8091-56A6835427CF}"/>
          </ac:spMkLst>
        </pc:spChg>
      </pc:sldChg>
      <pc:sldChg chg="addSp delSp modSp add mod">
        <pc:chgData name="Mette Trige" userId="eb9c78c6-f77d-4ca7-b4ed-a8a84f7ed582" providerId="ADAL" clId="{DC37CE0A-738A-4937-B2D6-6E338C273C0E}" dt="2023-03-07T10:32:26.432" v="171" actId="6549"/>
        <pc:sldMkLst>
          <pc:docMk/>
          <pc:sldMk cId="625311692" sldId="325"/>
        </pc:sldMkLst>
        <pc:spChg chg="add del mod">
          <ac:chgData name="Mette Trige" userId="eb9c78c6-f77d-4ca7-b4ed-a8a84f7ed582" providerId="ADAL" clId="{DC37CE0A-738A-4937-B2D6-6E338C273C0E}" dt="2023-03-07T10:29:39.871" v="162" actId="478"/>
          <ac:spMkLst>
            <pc:docMk/>
            <pc:sldMk cId="625311692" sldId="325"/>
            <ac:spMk id="5" creationId="{7573B790-6DCC-7E4F-6B60-0459C4636F89}"/>
          </ac:spMkLst>
        </pc:spChg>
        <pc:spChg chg="del mod">
          <ac:chgData name="Mette Trige" userId="eb9c78c6-f77d-4ca7-b4ed-a8a84f7ed582" providerId="ADAL" clId="{DC37CE0A-738A-4937-B2D6-6E338C273C0E}" dt="2023-03-07T10:29:37.622" v="161" actId="478"/>
          <ac:spMkLst>
            <pc:docMk/>
            <pc:sldMk cId="625311692" sldId="325"/>
            <ac:spMk id="6" creationId="{A0AB991B-C63E-439F-8091-56A6835427CF}"/>
          </ac:spMkLst>
        </pc:spChg>
        <pc:spChg chg="add mod">
          <ac:chgData name="Mette Trige" userId="eb9c78c6-f77d-4ca7-b4ed-a8a84f7ed582" providerId="ADAL" clId="{DC37CE0A-738A-4937-B2D6-6E338C273C0E}" dt="2023-03-07T10:32:26.432" v="171" actId="6549"/>
          <ac:spMkLst>
            <pc:docMk/>
            <pc:sldMk cId="625311692" sldId="325"/>
            <ac:spMk id="9" creationId="{6661C83F-6380-8168-07D1-406145D73404}"/>
          </ac:spMkLst>
        </pc:spChg>
        <pc:spChg chg="mod">
          <ac:chgData name="Mette Trige" userId="eb9c78c6-f77d-4ca7-b4ed-a8a84f7ed582" providerId="ADAL" clId="{DC37CE0A-738A-4937-B2D6-6E338C273C0E}" dt="2023-03-07T10:30:44.116" v="165" actId="1076"/>
          <ac:spMkLst>
            <pc:docMk/>
            <pc:sldMk cId="625311692" sldId="325"/>
            <ac:spMk id="11" creationId="{659789D1-BEAE-9A0E-AB3B-400FF33EFF5B}"/>
          </ac:spMkLst>
        </pc:spChg>
        <pc:picChg chg="del">
          <ac:chgData name="Mette Trige" userId="eb9c78c6-f77d-4ca7-b4ed-a8a84f7ed582" providerId="ADAL" clId="{DC37CE0A-738A-4937-B2D6-6E338C273C0E}" dt="2023-03-07T10:28:57.186" v="130" actId="478"/>
          <ac:picMkLst>
            <pc:docMk/>
            <pc:sldMk cId="625311692" sldId="325"/>
            <ac:picMk id="3" creationId="{E8C476A4-A0DF-422F-BD28-B197B97136C0}"/>
          </ac:picMkLst>
        </pc:picChg>
        <pc:picChg chg="add mod">
          <ac:chgData name="Mette Trige" userId="eb9c78c6-f77d-4ca7-b4ed-a8a84f7ed582" providerId="ADAL" clId="{DC37CE0A-738A-4937-B2D6-6E338C273C0E}" dt="2023-03-07T10:30:55.748" v="167" actId="14100"/>
          <ac:picMkLst>
            <pc:docMk/>
            <pc:sldMk cId="625311692" sldId="325"/>
            <ac:picMk id="8" creationId="{51A520D7-7C27-CADB-7F2C-8556672700A6}"/>
          </ac:picMkLst>
        </pc:picChg>
      </pc:sldChg>
      <pc:sldChg chg="addSp delSp modSp add mod">
        <pc:chgData name="Mette Trige" userId="eb9c78c6-f77d-4ca7-b4ed-a8a84f7ed582" providerId="ADAL" clId="{DC37CE0A-738A-4937-B2D6-6E338C273C0E}" dt="2023-03-07T10:36:47.995" v="190" actId="1076"/>
        <pc:sldMkLst>
          <pc:docMk/>
          <pc:sldMk cId="4045857388" sldId="326"/>
        </pc:sldMkLst>
        <pc:spChg chg="add del mod">
          <ac:chgData name="Mette Trige" userId="eb9c78c6-f77d-4ca7-b4ed-a8a84f7ed582" providerId="ADAL" clId="{DC37CE0A-738A-4937-B2D6-6E338C273C0E}" dt="2023-03-07T10:34:54.459" v="175" actId="478"/>
          <ac:spMkLst>
            <pc:docMk/>
            <pc:sldMk cId="4045857388" sldId="326"/>
            <ac:spMk id="3" creationId="{B88487EF-DE54-082D-5564-C065E2698EEF}"/>
          </ac:spMkLst>
        </pc:spChg>
        <pc:spChg chg="mod">
          <ac:chgData name="Mette Trige" userId="eb9c78c6-f77d-4ca7-b4ed-a8a84f7ed582" providerId="ADAL" clId="{DC37CE0A-738A-4937-B2D6-6E338C273C0E}" dt="2023-03-07T10:35:11.616" v="180" actId="6549"/>
          <ac:spMkLst>
            <pc:docMk/>
            <pc:sldMk cId="4045857388" sldId="326"/>
            <ac:spMk id="9" creationId="{6661C83F-6380-8168-07D1-406145D73404}"/>
          </ac:spMkLst>
        </pc:spChg>
        <pc:spChg chg="del">
          <ac:chgData name="Mette Trige" userId="eb9c78c6-f77d-4ca7-b4ed-a8a84f7ed582" providerId="ADAL" clId="{DC37CE0A-738A-4937-B2D6-6E338C273C0E}" dt="2023-03-07T10:34:51.167" v="174" actId="478"/>
          <ac:spMkLst>
            <pc:docMk/>
            <pc:sldMk cId="4045857388" sldId="326"/>
            <ac:spMk id="11" creationId="{659789D1-BEAE-9A0E-AB3B-400FF33EFF5B}"/>
          </ac:spMkLst>
        </pc:spChg>
        <pc:picChg chg="add mod">
          <ac:chgData name="Mette Trige" userId="eb9c78c6-f77d-4ca7-b4ed-a8a84f7ed582" providerId="ADAL" clId="{DC37CE0A-738A-4937-B2D6-6E338C273C0E}" dt="2023-03-07T10:36:47.995" v="190" actId="1076"/>
          <ac:picMkLst>
            <pc:docMk/>
            <pc:sldMk cId="4045857388" sldId="326"/>
            <ac:picMk id="6" creationId="{AFB112D4-F109-E86F-B154-52D25FE47CD0}"/>
          </ac:picMkLst>
        </pc:picChg>
        <pc:picChg chg="del">
          <ac:chgData name="Mette Trige" userId="eb9c78c6-f77d-4ca7-b4ed-a8a84f7ed582" providerId="ADAL" clId="{DC37CE0A-738A-4937-B2D6-6E338C273C0E}" dt="2023-03-07T10:32:46.257" v="173" actId="478"/>
          <ac:picMkLst>
            <pc:docMk/>
            <pc:sldMk cId="4045857388" sldId="326"/>
            <ac:picMk id="8" creationId="{51A520D7-7C27-CADB-7F2C-8556672700A6}"/>
          </ac:picMkLst>
        </pc:picChg>
      </pc:sldChg>
      <pc:sldChg chg="addSp delSp modSp add mod">
        <pc:chgData name="Mette Trige" userId="eb9c78c6-f77d-4ca7-b4ed-a8a84f7ed582" providerId="ADAL" clId="{DC37CE0A-738A-4937-B2D6-6E338C273C0E}" dt="2023-03-07T10:36:44.154" v="189" actId="1076"/>
        <pc:sldMkLst>
          <pc:docMk/>
          <pc:sldMk cId="3560603260" sldId="327"/>
        </pc:sldMkLst>
        <pc:spChg chg="mod">
          <ac:chgData name="Mette Trige" userId="eb9c78c6-f77d-4ca7-b4ed-a8a84f7ed582" providerId="ADAL" clId="{DC37CE0A-738A-4937-B2D6-6E338C273C0E}" dt="2023-03-07T10:36:20.428" v="187" actId="20577"/>
          <ac:spMkLst>
            <pc:docMk/>
            <pc:sldMk cId="3560603260" sldId="327"/>
            <ac:spMk id="9" creationId="{6661C83F-6380-8168-07D1-406145D73404}"/>
          </ac:spMkLst>
        </pc:spChg>
        <pc:picChg chg="add mod">
          <ac:chgData name="Mette Trige" userId="eb9c78c6-f77d-4ca7-b4ed-a8a84f7ed582" providerId="ADAL" clId="{DC37CE0A-738A-4937-B2D6-6E338C273C0E}" dt="2023-03-07T10:36:44.154" v="189" actId="1076"/>
          <ac:picMkLst>
            <pc:docMk/>
            <pc:sldMk cId="3560603260" sldId="327"/>
            <ac:picMk id="3" creationId="{D38293AF-2E3D-4833-082F-C5FDD9CF4C1B}"/>
          </ac:picMkLst>
        </pc:picChg>
        <pc:picChg chg="del">
          <ac:chgData name="Mette Trige" userId="eb9c78c6-f77d-4ca7-b4ed-a8a84f7ed582" providerId="ADAL" clId="{DC37CE0A-738A-4937-B2D6-6E338C273C0E}" dt="2023-03-07T10:35:34.240" v="182" actId="478"/>
          <ac:picMkLst>
            <pc:docMk/>
            <pc:sldMk cId="3560603260" sldId="327"/>
            <ac:picMk id="6" creationId="{AFB112D4-F109-E86F-B154-52D25FE47CD0}"/>
          </ac:picMkLst>
        </pc:picChg>
      </pc:sldChg>
      <pc:sldChg chg="addSp delSp modSp add mod ord">
        <pc:chgData name="Mette Trige" userId="eb9c78c6-f77d-4ca7-b4ed-a8a84f7ed582" providerId="ADAL" clId="{DC37CE0A-738A-4937-B2D6-6E338C273C0E}" dt="2023-03-07T10:39:20.330" v="234" actId="14100"/>
        <pc:sldMkLst>
          <pc:docMk/>
          <pc:sldMk cId="3172117980" sldId="328"/>
        </pc:sldMkLst>
        <pc:spChg chg="mod">
          <ac:chgData name="Mette Trige" userId="eb9c78c6-f77d-4ca7-b4ed-a8a84f7ed582" providerId="ADAL" clId="{DC37CE0A-738A-4937-B2D6-6E338C273C0E}" dt="2023-03-07T10:39:00.753" v="232" actId="255"/>
          <ac:spMkLst>
            <pc:docMk/>
            <pc:sldMk cId="3172117980" sldId="328"/>
            <ac:spMk id="9" creationId="{6661C83F-6380-8168-07D1-406145D73404}"/>
          </ac:spMkLst>
        </pc:spChg>
        <pc:picChg chg="add mod">
          <ac:chgData name="Mette Trige" userId="eb9c78c6-f77d-4ca7-b4ed-a8a84f7ed582" providerId="ADAL" clId="{DC37CE0A-738A-4937-B2D6-6E338C273C0E}" dt="2023-03-07T10:39:20.330" v="234" actId="14100"/>
          <ac:picMkLst>
            <pc:docMk/>
            <pc:sldMk cId="3172117980" sldId="328"/>
            <ac:picMk id="3" creationId="{E75295F4-A863-C988-AD2C-AFB9DAEBF3C6}"/>
          </ac:picMkLst>
        </pc:picChg>
        <pc:picChg chg="del">
          <ac:chgData name="Mette Trige" userId="eb9c78c6-f77d-4ca7-b4ed-a8a84f7ed582" providerId="ADAL" clId="{DC37CE0A-738A-4937-B2D6-6E338C273C0E}" dt="2023-03-07T10:38:10.235" v="194" actId="478"/>
          <ac:picMkLst>
            <pc:docMk/>
            <pc:sldMk cId="3172117980" sldId="328"/>
            <ac:picMk id="8" creationId="{51A520D7-7C27-CADB-7F2C-8556672700A6}"/>
          </ac:picMkLst>
        </pc:picChg>
      </pc:sldChg>
      <pc:sldChg chg="addSp delSp modSp add mod">
        <pc:chgData name="Mette Trige" userId="eb9c78c6-f77d-4ca7-b4ed-a8a84f7ed582" providerId="ADAL" clId="{DC37CE0A-738A-4937-B2D6-6E338C273C0E}" dt="2023-03-07T10:41:05.188" v="243" actId="6549"/>
        <pc:sldMkLst>
          <pc:docMk/>
          <pc:sldMk cId="206567040" sldId="329"/>
        </pc:sldMkLst>
        <pc:spChg chg="add del mod">
          <ac:chgData name="Mette Trige" userId="eb9c78c6-f77d-4ca7-b4ed-a8a84f7ed582" providerId="ADAL" clId="{DC37CE0A-738A-4937-B2D6-6E338C273C0E}" dt="2023-03-07T10:40:40.786" v="239" actId="478"/>
          <ac:spMkLst>
            <pc:docMk/>
            <pc:sldMk cId="206567040" sldId="329"/>
            <ac:spMk id="7" creationId="{137B76C0-96EB-13D0-AB42-1700D9E43EC3}"/>
          </ac:spMkLst>
        </pc:spChg>
        <pc:spChg chg="mod">
          <ac:chgData name="Mette Trige" userId="eb9c78c6-f77d-4ca7-b4ed-a8a84f7ed582" providerId="ADAL" clId="{DC37CE0A-738A-4937-B2D6-6E338C273C0E}" dt="2023-03-07T10:41:05.188" v="243" actId="6549"/>
          <ac:spMkLst>
            <pc:docMk/>
            <pc:sldMk cId="206567040" sldId="329"/>
            <ac:spMk id="9" creationId="{6661C83F-6380-8168-07D1-406145D73404}"/>
          </ac:spMkLst>
        </pc:spChg>
        <pc:spChg chg="del">
          <ac:chgData name="Mette Trige" userId="eb9c78c6-f77d-4ca7-b4ed-a8a84f7ed582" providerId="ADAL" clId="{DC37CE0A-738A-4937-B2D6-6E338C273C0E}" dt="2023-03-07T10:40:37.105" v="238" actId="478"/>
          <ac:spMkLst>
            <pc:docMk/>
            <pc:sldMk cId="206567040" sldId="329"/>
            <ac:spMk id="11" creationId="{659789D1-BEAE-9A0E-AB3B-400FF33EFF5B}"/>
          </ac:spMkLst>
        </pc:spChg>
        <pc:picChg chg="del">
          <ac:chgData name="Mette Trige" userId="eb9c78c6-f77d-4ca7-b4ed-a8a84f7ed582" providerId="ADAL" clId="{DC37CE0A-738A-4937-B2D6-6E338C273C0E}" dt="2023-03-07T10:39:35.767" v="236" actId="478"/>
          <ac:picMkLst>
            <pc:docMk/>
            <pc:sldMk cId="206567040" sldId="329"/>
            <ac:picMk id="3" creationId="{E75295F4-A863-C988-AD2C-AFB9DAEBF3C6}"/>
          </ac:picMkLst>
        </pc:picChg>
        <pc:picChg chg="add mod">
          <ac:chgData name="Mette Trige" userId="eb9c78c6-f77d-4ca7-b4ed-a8a84f7ed582" providerId="ADAL" clId="{DC37CE0A-738A-4937-B2D6-6E338C273C0E}" dt="2023-03-07T10:40:53.240" v="241" actId="14100"/>
          <ac:picMkLst>
            <pc:docMk/>
            <pc:sldMk cId="206567040" sldId="329"/>
            <ac:picMk id="5" creationId="{7D066460-0B91-CFC6-32DC-C9C677679632}"/>
          </ac:picMkLst>
        </pc:picChg>
      </pc:sldChg>
      <pc:sldChg chg="addSp delSp modSp add mod">
        <pc:chgData name="Mette Trige" userId="eb9c78c6-f77d-4ca7-b4ed-a8a84f7ed582" providerId="ADAL" clId="{DC37CE0A-738A-4937-B2D6-6E338C273C0E}" dt="2023-03-07T10:42:25.200" v="254" actId="14100"/>
        <pc:sldMkLst>
          <pc:docMk/>
          <pc:sldMk cId="2664407502" sldId="330"/>
        </pc:sldMkLst>
        <pc:spChg chg="mod">
          <ac:chgData name="Mette Trige" userId="eb9c78c6-f77d-4ca7-b4ed-a8a84f7ed582" providerId="ADAL" clId="{DC37CE0A-738A-4937-B2D6-6E338C273C0E}" dt="2023-03-07T10:41:22.260" v="247" actId="20577"/>
          <ac:spMkLst>
            <pc:docMk/>
            <pc:sldMk cId="2664407502" sldId="330"/>
            <ac:spMk id="9" creationId="{6661C83F-6380-8168-07D1-406145D73404}"/>
          </ac:spMkLst>
        </pc:spChg>
        <pc:picChg chg="add mod">
          <ac:chgData name="Mette Trige" userId="eb9c78c6-f77d-4ca7-b4ed-a8a84f7ed582" providerId="ADAL" clId="{DC37CE0A-738A-4937-B2D6-6E338C273C0E}" dt="2023-03-07T10:42:25.200" v="254" actId="14100"/>
          <ac:picMkLst>
            <pc:docMk/>
            <pc:sldMk cId="2664407502" sldId="330"/>
            <ac:picMk id="3" creationId="{73420501-0FDD-3580-A72B-B7457C9F9935}"/>
          </ac:picMkLst>
        </pc:picChg>
        <pc:picChg chg="del">
          <ac:chgData name="Mette Trige" userId="eb9c78c6-f77d-4ca7-b4ed-a8a84f7ed582" providerId="ADAL" clId="{DC37CE0A-738A-4937-B2D6-6E338C273C0E}" dt="2023-03-07T10:41:19.239" v="245" actId="478"/>
          <ac:picMkLst>
            <pc:docMk/>
            <pc:sldMk cId="2664407502" sldId="330"/>
            <ac:picMk id="5" creationId="{7D066460-0B91-CFC6-32DC-C9C677679632}"/>
          </ac:picMkLst>
        </pc:picChg>
      </pc:sldChg>
      <pc:sldChg chg="addSp delSp modSp add mod ord">
        <pc:chgData name="Mette Trige" userId="eb9c78c6-f77d-4ca7-b4ed-a8a84f7ed582" providerId="ADAL" clId="{DC37CE0A-738A-4937-B2D6-6E338C273C0E}" dt="2023-03-07T10:44:19.554" v="290" actId="1076"/>
        <pc:sldMkLst>
          <pc:docMk/>
          <pc:sldMk cId="3769848540" sldId="331"/>
        </pc:sldMkLst>
        <pc:spChg chg="mod">
          <ac:chgData name="Mette Trige" userId="eb9c78c6-f77d-4ca7-b4ed-a8a84f7ed582" providerId="ADAL" clId="{DC37CE0A-738A-4937-B2D6-6E338C273C0E}" dt="2023-03-07T10:43:36.163" v="285" actId="27636"/>
          <ac:spMkLst>
            <pc:docMk/>
            <pc:sldMk cId="3769848540" sldId="331"/>
            <ac:spMk id="9" creationId="{6661C83F-6380-8168-07D1-406145D73404}"/>
          </ac:spMkLst>
        </pc:spChg>
        <pc:picChg chg="add mod">
          <ac:chgData name="Mette Trige" userId="eb9c78c6-f77d-4ca7-b4ed-a8a84f7ed582" providerId="ADAL" clId="{DC37CE0A-738A-4937-B2D6-6E338C273C0E}" dt="2023-03-07T10:44:19.554" v="290" actId="1076"/>
          <ac:picMkLst>
            <pc:docMk/>
            <pc:sldMk cId="3769848540" sldId="331"/>
            <ac:picMk id="3" creationId="{69CB7FD2-0FBC-130C-5757-4AA52D002B20}"/>
          </ac:picMkLst>
        </pc:picChg>
        <pc:picChg chg="del">
          <ac:chgData name="Mette Trige" userId="eb9c78c6-f77d-4ca7-b4ed-a8a84f7ed582" providerId="ADAL" clId="{DC37CE0A-738A-4937-B2D6-6E338C273C0E}" dt="2023-03-07T10:42:50.958" v="258" actId="478"/>
          <ac:picMkLst>
            <pc:docMk/>
            <pc:sldMk cId="3769848540" sldId="331"/>
            <ac:picMk id="8" creationId="{51A520D7-7C27-CADB-7F2C-8556672700A6}"/>
          </ac:picMkLst>
        </pc:picChg>
      </pc:sldChg>
      <pc:sldChg chg="addSp delSp modSp add mod">
        <pc:chgData name="Mette Trige" userId="eb9c78c6-f77d-4ca7-b4ed-a8a84f7ed582" providerId="ADAL" clId="{DC37CE0A-738A-4937-B2D6-6E338C273C0E}" dt="2023-03-07T10:47:40.412" v="303" actId="1036"/>
        <pc:sldMkLst>
          <pc:docMk/>
          <pc:sldMk cId="2303404819" sldId="332"/>
        </pc:sldMkLst>
        <pc:spChg chg="add del mod">
          <ac:chgData name="Mette Trige" userId="eb9c78c6-f77d-4ca7-b4ed-a8a84f7ed582" providerId="ADAL" clId="{DC37CE0A-738A-4937-B2D6-6E338C273C0E}" dt="2023-03-07T10:44:40.027" v="293" actId="478"/>
          <ac:spMkLst>
            <pc:docMk/>
            <pc:sldMk cId="2303404819" sldId="332"/>
            <ac:spMk id="5" creationId="{2A37A9DA-F9FE-87DF-2CA2-0C48ACDC6698}"/>
          </ac:spMkLst>
        </pc:spChg>
        <pc:spChg chg="mod">
          <ac:chgData name="Mette Trige" userId="eb9c78c6-f77d-4ca7-b4ed-a8a84f7ed582" providerId="ADAL" clId="{DC37CE0A-738A-4937-B2D6-6E338C273C0E}" dt="2023-03-07T10:44:45.322" v="296" actId="20577"/>
          <ac:spMkLst>
            <pc:docMk/>
            <pc:sldMk cId="2303404819" sldId="332"/>
            <ac:spMk id="9" creationId="{6661C83F-6380-8168-07D1-406145D73404}"/>
          </ac:spMkLst>
        </pc:spChg>
        <pc:spChg chg="del">
          <ac:chgData name="Mette Trige" userId="eb9c78c6-f77d-4ca7-b4ed-a8a84f7ed582" providerId="ADAL" clId="{DC37CE0A-738A-4937-B2D6-6E338C273C0E}" dt="2023-03-07T10:44:38.095" v="292" actId="478"/>
          <ac:spMkLst>
            <pc:docMk/>
            <pc:sldMk cId="2303404819" sldId="332"/>
            <ac:spMk id="11" creationId="{659789D1-BEAE-9A0E-AB3B-400FF33EFF5B}"/>
          </ac:spMkLst>
        </pc:spChg>
        <pc:picChg chg="del">
          <ac:chgData name="Mette Trige" userId="eb9c78c6-f77d-4ca7-b4ed-a8a84f7ed582" providerId="ADAL" clId="{DC37CE0A-738A-4937-B2D6-6E338C273C0E}" dt="2023-03-07T10:44:42.428" v="294" actId="478"/>
          <ac:picMkLst>
            <pc:docMk/>
            <pc:sldMk cId="2303404819" sldId="332"/>
            <ac:picMk id="3" creationId="{69CB7FD2-0FBC-130C-5757-4AA52D002B20}"/>
          </ac:picMkLst>
        </pc:picChg>
        <pc:picChg chg="add mod">
          <ac:chgData name="Mette Trige" userId="eb9c78c6-f77d-4ca7-b4ed-a8a84f7ed582" providerId="ADAL" clId="{DC37CE0A-738A-4937-B2D6-6E338C273C0E}" dt="2023-03-07T10:47:40.412" v="303" actId="1036"/>
          <ac:picMkLst>
            <pc:docMk/>
            <pc:sldMk cId="2303404819" sldId="332"/>
            <ac:picMk id="7" creationId="{B56DE7EE-3F90-A29A-CAD2-405910965C15}"/>
          </ac:picMkLst>
        </pc:picChg>
      </pc:sldChg>
      <pc:sldChg chg="addSp delSp modSp add mod">
        <pc:chgData name="Mette Trige" userId="eb9c78c6-f77d-4ca7-b4ed-a8a84f7ed582" providerId="ADAL" clId="{DC37CE0A-738A-4937-B2D6-6E338C273C0E}" dt="2023-03-07T10:49:37.005" v="311" actId="20577"/>
        <pc:sldMkLst>
          <pc:docMk/>
          <pc:sldMk cId="449494540" sldId="333"/>
        </pc:sldMkLst>
        <pc:spChg chg="mod">
          <ac:chgData name="Mette Trige" userId="eb9c78c6-f77d-4ca7-b4ed-a8a84f7ed582" providerId="ADAL" clId="{DC37CE0A-738A-4937-B2D6-6E338C273C0E}" dt="2023-03-07T10:49:37.005" v="311" actId="20577"/>
          <ac:spMkLst>
            <pc:docMk/>
            <pc:sldMk cId="449494540" sldId="333"/>
            <ac:spMk id="9" creationId="{6661C83F-6380-8168-07D1-406145D73404}"/>
          </ac:spMkLst>
        </pc:spChg>
        <pc:picChg chg="add mod">
          <ac:chgData name="Mette Trige" userId="eb9c78c6-f77d-4ca7-b4ed-a8a84f7ed582" providerId="ADAL" clId="{DC37CE0A-738A-4937-B2D6-6E338C273C0E}" dt="2023-03-07T10:49:34.298" v="309" actId="1076"/>
          <ac:picMkLst>
            <pc:docMk/>
            <pc:sldMk cId="449494540" sldId="333"/>
            <ac:picMk id="3" creationId="{C86E820F-BA41-CE0F-D4D6-3344E1E596ED}"/>
          </ac:picMkLst>
        </pc:picChg>
        <pc:picChg chg="del">
          <ac:chgData name="Mette Trige" userId="eb9c78c6-f77d-4ca7-b4ed-a8a84f7ed582" providerId="ADAL" clId="{DC37CE0A-738A-4937-B2D6-6E338C273C0E}" dt="2023-03-07T10:47:57.401" v="305" actId="478"/>
          <ac:picMkLst>
            <pc:docMk/>
            <pc:sldMk cId="449494540" sldId="333"/>
            <ac:picMk id="7" creationId="{B56DE7EE-3F90-A29A-CAD2-405910965C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6CE6-E5BB-49FB-9A4D-0C3CDFC28C7D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82E30-6D6C-4B49-B5E7-BA925B96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02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53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F81DB2D-B520-43F5-AC77-570C04ABE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42" y="705725"/>
            <a:ext cx="8575200" cy="420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7011028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4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6" y="2138642"/>
            <a:ext cx="5048244" cy="2449397"/>
          </a:xfrm>
        </p:spPr>
        <p:txBody>
          <a:bodyPr>
            <a:normAutofit/>
          </a:bodyPr>
          <a:lstStyle>
            <a:lvl1pPr marL="446088" indent="-347663">
              <a:lnSpc>
                <a:spcPts val="2600"/>
              </a:lnSpc>
              <a:spcAft>
                <a:spcPts val="0"/>
              </a:spcAft>
              <a:defRPr sz="1600"/>
            </a:lvl1pPr>
            <a:lvl2pPr>
              <a:lnSpc>
                <a:spcPts val="2600"/>
              </a:lnSpc>
              <a:spcAft>
                <a:spcPts val="0"/>
              </a:spcAft>
              <a:defRPr sz="1600"/>
            </a:lvl2pPr>
            <a:lvl3pPr>
              <a:lnSpc>
                <a:spcPts val="2600"/>
              </a:lnSpc>
              <a:spcAft>
                <a:spcPts val="0"/>
              </a:spcAft>
              <a:defRPr sz="1600"/>
            </a:lvl3pPr>
            <a:lvl4pPr>
              <a:lnSpc>
                <a:spcPts val="2600"/>
              </a:lnSpc>
              <a:spcAft>
                <a:spcPts val="0"/>
              </a:spcAft>
              <a:defRPr sz="1600"/>
            </a:lvl4pPr>
            <a:lvl5pPr>
              <a:lnSpc>
                <a:spcPts val="26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2426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892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207699"/>
            <a:ext cx="7858119" cy="2257200"/>
          </a:xfrm>
        </p:spPr>
        <p:txBody>
          <a:bodyPr vert="horz" lIns="91440" tIns="45720" rIns="91440" bIns="45720" spcCol="216000" rtlCol="0">
            <a:norm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2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69E671D8-1C33-4513-811C-E30CBB98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06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6" name="Pladsholder til tekst 44">
            <a:extLst>
              <a:ext uri="{FF2B5EF4-FFF2-40B4-BE49-F238E27FC236}">
                <a16:creationId xmlns:a16="http://schemas.microsoft.com/office/drawing/2014/main" id="{29ECD7B8-EFFB-42F9-8E06-AF80D4FBC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0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7" name="Pladsholder til tekst 44">
            <a:extLst>
              <a:ext uri="{FF2B5EF4-FFF2-40B4-BE49-F238E27FC236}">
                <a16:creationId xmlns:a16="http://schemas.microsoft.com/office/drawing/2014/main" id="{6115780F-14AD-45FD-8BFD-23AE04DA5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181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8" name="Pladsholder til tekst 44">
            <a:extLst>
              <a:ext uri="{FF2B5EF4-FFF2-40B4-BE49-F238E27FC236}">
                <a16:creationId xmlns:a16="http://schemas.microsoft.com/office/drawing/2014/main" id="{15834D97-817C-4646-8FBD-7216D25C8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140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9" name="Pladsholder til tekst 44">
            <a:extLst>
              <a:ext uri="{FF2B5EF4-FFF2-40B4-BE49-F238E27FC236}">
                <a16:creationId xmlns:a16="http://schemas.microsoft.com/office/drawing/2014/main" id="{4873E150-E7A5-4229-83C8-C91146D10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233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0" name="Pladsholder til tekst 44">
            <a:extLst>
              <a:ext uri="{FF2B5EF4-FFF2-40B4-BE49-F238E27FC236}">
                <a16:creationId xmlns:a16="http://schemas.microsoft.com/office/drawing/2014/main" id="{CB428805-F135-4692-BF9C-52287F292B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517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1" name="Pladsholder til tekst 44">
            <a:extLst>
              <a:ext uri="{FF2B5EF4-FFF2-40B4-BE49-F238E27FC236}">
                <a16:creationId xmlns:a16="http://schemas.microsoft.com/office/drawing/2014/main" id="{C638D65B-8F19-4E02-9246-CBA4A8C389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9087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1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321" y="1127759"/>
            <a:ext cx="375951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6" y="2207697"/>
            <a:ext cx="384047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742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86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8452F60-2B19-4D52-B64D-88D659BC7E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9977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3753BDA6-B859-4D23-8D18-13896405FB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434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5012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972D9BEE-AF8D-4859-9448-BF876F60C8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2426" y="705725"/>
            <a:ext cx="3228515" cy="193167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1"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630" y="2637402"/>
            <a:ext cx="1611311" cy="227312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08E525C7-D33F-42AB-A3F2-D49B7E960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2427" y="2637402"/>
            <a:ext cx="1617203" cy="227312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73" y="2210080"/>
            <a:ext cx="504824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3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794F76E-7513-4C90-A756-F3A9A66A3972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5851497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E26708B-AB69-4E0D-9C88-847E3775A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332" y="1732375"/>
            <a:ext cx="1232817" cy="1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DF3268E-5DFB-41F8-A8F7-AE7683F8C220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rgbClr val="E8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AC7106-1797-4A96-A808-8D37FE7F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5740720" cy="872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3C518C-AC63-4B04-B2FE-DD6453F6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6" y="2206655"/>
            <a:ext cx="7886700" cy="244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F886E-C39A-43CB-B925-73D1F60F1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E3A-BA5C-48A0-A2AC-A05DDB63D49C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0E88F-2DA6-484A-9344-CC0262D4F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315" y="181796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accent4"/>
                </a:solidFill>
              </a:defRPr>
            </a:lvl1pPr>
          </a:lstStyle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F46F10-C6D1-4FA7-A7EB-668B24837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20A9E46-A413-4566-9056-95E891DB69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584" y="128466"/>
            <a:ext cx="970063" cy="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685800" rtl="0" eaLnBrk="1" latinLnBrk="0" hangingPunct="1">
        <a:lnSpc>
          <a:spcPts val="265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363" indent="-261938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—"/>
        <a:defRPr sz="1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8" y="1133214"/>
            <a:ext cx="5162585" cy="3424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 algn="ctr">
              <a:lnSpc>
                <a:spcPct val="200000"/>
              </a:lnSpc>
              <a:buNone/>
            </a:pPr>
            <a:r>
              <a:rPr lang="da-DK" sz="3000" b="1" dirty="0">
                <a:solidFill>
                  <a:srgbClr val="0070C0"/>
                </a:solidFill>
                <a:cs typeface="Arial"/>
              </a:rPr>
              <a:t>Selvevaluering 2022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2000" b="1" dirty="0">
                <a:cs typeface="Arial"/>
              </a:rPr>
              <a:t>                </a:t>
            </a:r>
          </a:p>
          <a:p>
            <a:pPr marL="98425" indent="0" algn="ctr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Læringcaféen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– en del af læringsmiljøet på SOSU Esbjerg</a:t>
            </a:r>
          </a:p>
          <a:p>
            <a:pPr marL="98425" indent="0" algn="ctr">
              <a:lnSpc>
                <a:spcPct val="100000"/>
              </a:lnSpc>
              <a:buNone/>
            </a:pPr>
            <a:endParaRPr lang="da-DK" sz="20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cs typeface="Arial"/>
              </a:rPr>
              <a:t>3.  	Input fra Elevråd, nov. 2022, 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cs typeface="Arial"/>
              </a:rPr>
              <a:t>	og PU, jan. 2023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8E76F49-FA99-7953-6FBC-F6172142DD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5518349" y="1235073"/>
            <a:ext cx="3228515" cy="3220444"/>
          </a:xfrm>
          <a:noFill/>
        </p:spPr>
      </p:pic>
    </p:spTree>
    <p:extLst>
      <p:ext uri="{BB962C8B-B14F-4D97-AF65-F5344CB8AC3E}">
        <p14:creationId xmlns:p14="http://schemas.microsoft.com/office/powerpoint/2010/main" val="26652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(2 / 3)</a:t>
            </a:r>
            <a:endParaRPr lang="en-US" sz="12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56DE7EE-3F90-A29A-CAD2-40591096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3" y="790413"/>
            <a:ext cx="6356580" cy="40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(3 / 3)</a:t>
            </a:r>
            <a:endParaRPr lang="en-US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86E820F-BA41-CE0F-D4D6-3344E1E5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62" y="1068754"/>
            <a:ext cx="6345740" cy="30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1262744"/>
            <a:ext cx="5452012" cy="2439462"/>
          </a:xfrm>
        </p:spPr>
        <p:txBody>
          <a:bodyPr vert="horz" lIns="91440" tIns="45720" rIns="91440" bIns="45720" rtlCol="0">
            <a:normAutofit/>
          </a:bodyPr>
          <a:lstStyle/>
          <a:p>
            <a:pPr marL="98425" indent="0">
              <a:lnSpc>
                <a:spcPct val="128000"/>
              </a:lnSpc>
              <a:buNone/>
            </a:pPr>
            <a:r>
              <a:rPr lang="da-DK" dirty="0"/>
              <a:t>Som en del af selvevalueringsprocessen blev både Elevrådet og skolens PU inddraget i drøftelsen og kvalificeringen af ”hovedtendenserne” fra fokusgruppe-interviewene. </a:t>
            </a:r>
          </a:p>
          <a:p>
            <a:pPr marL="98425" indent="0">
              <a:lnSpc>
                <a:spcPct val="128000"/>
              </a:lnSpc>
              <a:buNone/>
            </a:pPr>
            <a:endParaRPr lang="da-DK" dirty="0"/>
          </a:p>
          <a:p>
            <a:pPr marL="98425" indent="0">
              <a:lnSpc>
                <a:spcPct val="128000"/>
              </a:lnSpc>
              <a:buNone/>
            </a:pPr>
            <a:r>
              <a:rPr lang="da-DK" dirty="0"/>
              <a:t>På de følgende slides er Elevrådets og PU’s input samlet for hvert af de 3 tematikker.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pic>
        <p:nvPicPr>
          <p:cNvPr id="3" name="Billede 2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E8C476A4-A0DF-422F-BD28-B197B9713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8" r="19386"/>
          <a:stretch/>
        </p:blipFill>
        <p:spPr>
          <a:xfrm rot="10800000">
            <a:off x="6248399" y="705724"/>
            <a:ext cx="2602541" cy="420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3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59789D1-BEAE-9A0E-AB3B-400FF33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77" y="742897"/>
            <a:ext cx="8285241" cy="557018"/>
          </a:xfrm>
        </p:spPr>
        <p:txBody>
          <a:bodyPr anchor="b">
            <a:normAutofit/>
          </a:bodyPr>
          <a:lstStyle/>
          <a:p>
            <a:r>
              <a:rPr lang="da-DK" b="1" dirty="0">
                <a:latin typeface="+mn-lt"/>
              </a:rPr>
              <a:t>Input fra Elevråd og </a:t>
            </a:r>
            <a:r>
              <a:rPr lang="en-US" b="1" dirty="0">
                <a:latin typeface="+mn-lt"/>
              </a:rPr>
              <a:t>PU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1A520D7-7C27-CADB-7F2C-85566727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6" y="1586920"/>
            <a:ext cx="6170894" cy="203351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(1 / 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53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(2 / 3)</a:t>
            </a:r>
            <a:endParaRPr lang="en-US" sz="1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FB112D4-F109-E86F-B154-52D25FE4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231874"/>
            <a:ext cx="6256996" cy="20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Motivation og Læringsmestring</a:t>
            </a:r>
          </a:p>
          <a:p>
            <a:pPr>
              <a:lnSpc>
                <a:spcPct val="120000"/>
              </a:lnSpc>
            </a:pPr>
            <a:r>
              <a:rPr lang="da-DK" sz="1400" dirty="0">
                <a:latin typeface="Arial"/>
                <a:cs typeface="Arial"/>
              </a:rPr>
              <a:t>(3 / 3)</a:t>
            </a:r>
            <a:endParaRPr 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38293AF-2E3D-4833-082F-C5FDD9CF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9" y="1224994"/>
            <a:ext cx="6230047" cy="26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59789D1-BEAE-9A0E-AB3B-400FF33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77" y="742897"/>
            <a:ext cx="8285241" cy="557018"/>
          </a:xfrm>
        </p:spPr>
        <p:txBody>
          <a:bodyPr anchor="b">
            <a:normAutofit/>
          </a:bodyPr>
          <a:lstStyle/>
          <a:p>
            <a:r>
              <a:rPr lang="da-DK" b="1" dirty="0">
                <a:latin typeface="+mn-lt"/>
              </a:rPr>
              <a:t>Input fra Elevråd og </a:t>
            </a:r>
            <a:r>
              <a:rPr lang="en-US" b="1" dirty="0">
                <a:latin typeface="+mn-lt"/>
              </a:rPr>
              <a:t>PU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 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(1 / 3)</a:t>
            </a:r>
            <a:endParaRPr lang="en-US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75295F4-A863-C988-AD2C-AFB9DAEB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5" y="1520788"/>
            <a:ext cx="6132587" cy="18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 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(2 / 3)</a:t>
            </a:r>
            <a:endParaRPr lang="en-US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D066460-0B91-CFC6-32DC-C9C677679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4" y="1520787"/>
            <a:ext cx="6310428" cy="9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Lærerens rolle 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(3 / 3)</a:t>
            </a:r>
            <a:endParaRPr lang="en-US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3420501-0FDD-3580-A72B-B7457C9F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7" y="884664"/>
            <a:ext cx="6279555" cy="39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59789D1-BEAE-9A0E-AB3B-400FF33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77" y="742897"/>
            <a:ext cx="8285241" cy="557018"/>
          </a:xfrm>
        </p:spPr>
        <p:txBody>
          <a:bodyPr anchor="b">
            <a:normAutofit/>
          </a:bodyPr>
          <a:lstStyle/>
          <a:p>
            <a:r>
              <a:rPr lang="da-DK" b="1" dirty="0">
                <a:latin typeface="+mn-lt"/>
              </a:rPr>
              <a:t>Input fra Elevråd og </a:t>
            </a:r>
            <a:r>
              <a:rPr lang="en-US" b="1" dirty="0">
                <a:latin typeface="+mn-lt"/>
              </a:rPr>
              <a:t>PU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81796"/>
            <a:ext cx="3086100" cy="2740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www.sosuesbjerg.dk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6661C83F-6380-8168-07D1-406145D73404}"/>
              </a:ext>
            </a:extLst>
          </p:cNvPr>
          <p:cNvSpPr txBox="1">
            <a:spLocks/>
          </p:cNvSpPr>
          <p:nvPr/>
        </p:nvSpPr>
        <p:spPr>
          <a:xfrm>
            <a:off x="7203328" y="1520787"/>
            <a:ext cx="1345356" cy="74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Tilbud og læringsmiljø</a:t>
            </a:r>
          </a:p>
          <a:p>
            <a:pPr>
              <a:lnSpc>
                <a:spcPct val="120000"/>
              </a:lnSpc>
            </a:pPr>
            <a:r>
              <a:rPr lang="da-DK" sz="1200" dirty="0">
                <a:latin typeface="Arial"/>
                <a:cs typeface="Arial"/>
              </a:rPr>
              <a:t>(1 / 3)</a:t>
            </a:r>
            <a:endParaRPr lang="en-US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9CB7FD2-0FBC-130C-5757-4AA52D00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7" y="1520787"/>
            <a:ext cx="6219825" cy="20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OSU Esbj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70"/>
      </a:accent1>
      <a:accent2>
        <a:srgbClr val="ED8923"/>
      </a:accent2>
      <a:accent3>
        <a:srgbClr val="E6E7E8"/>
      </a:accent3>
      <a:accent4>
        <a:srgbClr val="B28D5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U Esbjerg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_PowerPoint_01.potx" id="{CF655C26-4CED-428B-B798-A8DC89D2CF3D}" vid="{F462640E-9FBD-4AE3-8A75-F298E400411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1DCB68001930449AEC9186A3E0A95A" ma:contentTypeVersion="4" ma:contentTypeDescription="Opret et nyt dokument." ma:contentTypeScope="" ma:versionID="a62f165ff7d25e0bf695590f15bfe70a">
  <xsd:schema xmlns:xsd="http://www.w3.org/2001/XMLSchema" xmlns:xs="http://www.w3.org/2001/XMLSchema" xmlns:p="http://schemas.microsoft.com/office/2006/metadata/properties" xmlns:ns2="5f0b64d2-99e6-4ad2-a014-440c7e77b58c" xmlns:ns3="0c816708-5d08-46db-ae63-e26d470a1511" targetNamespace="http://schemas.microsoft.com/office/2006/metadata/properties" ma:root="true" ma:fieldsID="3927bba6fe08eeffa7a564f3ae8ad1dd" ns2:_="" ns3:_="">
    <xsd:import namespace="5f0b64d2-99e6-4ad2-a014-440c7e77b58c"/>
    <xsd:import namespace="0c816708-5d08-46db-ae63-e26d470a1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b64d2-99e6-4ad2-a014-440c7e77b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6708-5d08-46db-ae63-e26d470a1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FEBBB1-51EF-4EAC-A7F1-46E651775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b64d2-99e6-4ad2-a014-440c7e77b58c"/>
    <ds:schemaRef ds:uri="0c816708-5d08-46db-ae63-e26d470a1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76887-C15E-43EB-B347-5E5F58109B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F2CCD-3244-46C3-A596-7C66C6252EDA}">
  <ds:schemaRefs>
    <ds:schemaRef ds:uri="532134cf-5a43-497d-9458-691e3f33df99"/>
    <ds:schemaRef ds:uri="e947c921-7176-416e-a6db-0d3a62adc5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SOSU_PowerPoint_01</Template>
  <TotalTime>2483</TotalTime>
  <Words>211</Words>
  <Application>Microsoft Office PowerPoint</Application>
  <PresentationFormat>Brugerdefineret</PresentationFormat>
  <Paragraphs>45</Paragraphs>
  <Slides>11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Office-tema</vt:lpstr>
      <vt:lpstr>PowerPoint-præsentation</vt:lpstr>
      <vt:lpstr>PowerPoint-præsentation</vt:lpstr>
      <vt:lpstr>Input fra Elevråd og PU</vt:lpstr>
      <vt:lpstr>PowerPoint-præsentation</vt:lpstr>
      <vt:lpstr>PowerPoint-præsentation</vt:lpstr>
      <vt:lpstr>Input fra Elevråd og PU</vt:lpstr>
      <vt:lpstr>PowerPoint-præsentation</vt:lpstr>
      <vt:lpstr>PowerPoint-præsentation</vt:lpstr>
      <vt:lpstr>Input fra Elevråd og PU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image- og rekrutteringskampagne</dc:title>
  <dc:creator>Mette Trige</dc:creator>
  <cp:lastModifiedBy>Mette Trige</cp:lastModifiedBy>
  <cp:revision>367</cp:revision>
  <cp:lastPrinted>2021-11-16T15:11:14Z</cp:lastPrinted>
  <dcterms:created xsi:type="dcterms:W3CDTF">2020-06-22T13:47:45Z</dcterms:created>
  <dcterms:modified xsi:type="dcterms:W3CDTF">2023-03-07T12:31:00Z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0x010100EC1DCB68001930449AEC9186A3E0A95A</vt:lpwstr>
  </property>
  <property fmtid="{D5CDD505-2E9C-101B-9397-08002B2CF9AE}" pid="3" name="Order">
    <vt:r8>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