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19" r:id="rId23"/>
  </p:sldIdLst>
  <p:sldSz cx="9144000" cy="5148263"/>
  <p:notesSz cx="6808788" cy="9940925"/>
  <p:defaultTextStyle>
    <a:defPPr>
      <a:defRPr lang="da-DK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 snapToGrid="0">
      <p:cViewPr varScale="1">
        <p:scale>
          <a:sx n="103" d="100"/>
          <a:sy n="103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Trige" userId="eb9c78c6-f77d-4ca7-b4ed-a8a84f7ed582" providerId="ADAL" clId="{A9DA17FD-21C8-4F25-B9A6-F248B0C6DFAE}"/>
    <pc:docChg chg="undo custSel addSld delSld modSld sldOrd">
      <pc:chgData name="Mette Trige" userId="eb9c78c6-f77d-4ca7-b4ed-a8a84f7ed582" providerId="ADAL" clId="{A9DA17FD-21C8-4F25-B9A6-F248B0C6DFAE}" dt="2023-03-07T12:27:22.286" v="1174" actId="14100"/>
      <pc:docMkLst>
        <pc:docMk/>
      </pc:docMkLst>
      <pc:sldChg chg="del">
        <pc:chgData name="Mette Trige" userId="eb9c78c6-f77d-4ca7-b4ed-a8a84f7ed582" providerId="ADAL" clId="{A9DA17FD-21C8-4F25-B9A6-F248B0C6DFAE}" dt="2023-03-05T13:55:01.369" v="35" actId="47"/>
        <pc:sldMkLst>
          <pc:docMk/>
          <pc:sldMk cId="390579263" sldId="257"/>
        </pc:sldMkLst>
      </pc:sldChg>
      <pc:sldChg chg="del">
        <pc:chgData name="Mette Trige" userId="eb9c78c6-f77d-4ca7-b4ed-a8a84f7ed582" providerId="ADAL" clId="{A9DA17FD-21C8-4F25-B9A6-F248B0C6DFAE}" dt="2023-03-05T13:56:05.722" v="74" actId="47"/>
        <pc:sldMkLst>
          <pc:docMk/>
          <pc:sldMk cId="1219584518" sldId="258"/>
        </pc:sldMkLst>
      </pc:sldChg>
      <pc:sldChg chg="del">
        <pc:chgData name="Mette Trige" userId="eb9c78c6-f77d-4ca7-b4ed-a8a84f7ed582" providerId="ADAL" clId="{A9DA17FD-21C8-4F25-B9A6-F248B0C6DFAE}" dt="2023-03-05T13:55:35.712" v="47" actId="47"/>
        <pc:sldMkLst>
          <pc:docMk/>
          <pc:sldMk cId="3169815024" sldId="260"/>
        </pc:sldMkLst>
      </pc:sldChg>
      <pc:sldChg chg="del">
        <pc:chgData name="Mette Trige" userId="eb9c78c6-f77d-4ca7-b4ed-a8a84f7ed582" providerId="ADAL" clId="{A9DA17FD-21C8-4F25-B9A6-F248B0C6DFAE}" dt="2023-03-05T13:56:00.831" v="72" actId="47"/>
        <pc:sldMkLst>
          <pc:docMk/>
          <pc:sldMk cId="4137405779" sldId="261"/>
        </pc:sldMkLst>
      </pc:sldChg>
      <pc:sldChg chg="del">
        <pc:chgData name="Mette Trige" userId="eb9c78c6-f77d-4ca7-b4ed-a8a84f7ed582" providerId="ADAL" clId="{A9DA17FD-21C8-4F25-B9A6-F248B0C6DFAE}" dt="2023-03-05T13:55:57.472" v="67" actId="47"/>
        <pc:sldMkLst>
          <pc:docMk/>
          <pc:sldMk cId="3854866432" sldId="262"/>
        </pc:sldMkLst>
      </pc:sldChg>
      <pc:sldChg chg="del">
        <pc:chgData name="Mette Trige" userId="eb9c78c6-f77d-4ca7-b4ed-a8a84f7ed582" providerId="ADAL" clId="{A9DA17FD-21C8-4F25-B9A6-F248B0C6DFAE}" dt="2023-03-05T13:55:57.957" v="68" actId="47"/>
        <pc:sldMkLst>
          <pc:docMk/>
          <pc:sldMk cId="741621834" sldId="263"/>
        </pc:sldMkLst>
      </pc:sldChg>
      <pc:sldChg chg="del">
        <pc:chgData name="Mette Trige" userId="eb9c78c6-f77d-4ca7-b4ed-a8a84f7ed582" providerId="ADAL" clId="{A9DA17FD-21C8-4F25-B9A6-F248B0C6DFAE}" dt="2023-03-05T13:55:58.363" v="69" actId="47"/>
        <pc:sldMkLst>
          <pc:docMk/>
          <pc:sldMk cId="483201105" sldId="264"/>
        </pc:sldMkLst>
      </pc:sldChg>
      <pc:sldChg chg="del">
        <pc:chgData name="Mette Trige" userId="eb9c78c6-f77d-4ca7-b4ed-a8a84f7ed582" providerId="ADAL" clId="{A9DA17FD-21C8-4F25-B9A6-F248B0C6DFAE}" dt="2023-03-05T13:55:54.194" v="65" actId="47"/>
        <pc:sldMkLst>
          <pc:docMk/>
          <pc:sldMk cId="4163048665" sldId="265"/>
        </pc:sldMkLst>
      </pc:sldChg>
      <pc:sldChg chg="del">
        <pc:chgData name="Mette Trige" userId="eb9c78c6-f77d-4ca7-b4ed-a8a84f7ed582" providerId="ADAL" clId="{A9DA17FD-21C8-4F25-B9A6-F248B0C6DFAE}" dt="2023-03-05T13:56:00.087" v="71" actId="47"/>
        <pc:sldMkLst>
          <pc:docMk/>
          <pc:sldMk cId="3623049288" sldId="266"/>
        </pc:sldMkLst>
      </pc:sldChg>
      <pc:sldChg chg="del">
        <pc:chgData name="Mette Trige" userId="eb9c78c6-f77d-4ca7-b4ed-a8a84f7ed582" providerId="ADAL" clId="{A9DA17FD-21C8-4F25-B9A6-F248B0C6DFAE}" dt="2023-03-05T13:55:56.366" v="66" actId="47"/>
        <pc:sldMkLst>
          <pc:docMk/>
          <pc:sldMk cId="1341990463" sldId="267"/>
        </pc:sldMkLst>
      </pc:sldChg>
      <pc:sldChg chg="del">
        <pc:chgData name="Mette Trige" userId="eb9c78c6-f77d-4ca7-b4ed-a8a84f7ed582" providerId="ADAL" clId="{A9DA17FD-21C8-4F25-B9A6-F248B0C6DFAE}" dt="2023-03-05T13:55:30.152" v="43" actId="47"/>
        <pc:sldMkLst>
          <pc:docMk/>
          <pc:sldMk cId="3358728250" sldId="271"/>
        </pc:sldMkLst>
      </pc:sldChg>
      <pc:sldChg chg="del">
        <pc:chgData name="Mette Trige" userId="eb9c78c6-f77d-4ca7-b4ed-a8a84f7ed582" providerId="ADAL" clId="{A9DA17FD-21C8-4F25-B9A6-F248B0C6DFAE}" dt="2023-03-05T13:55:11.493" v="40" actId="47"/>
        <pc:sldMkLst>
          <pc:docMk/>
          <pc:sldMk cId="26694514" sldId="273"/>
        </pc:sldMkLst>
      </pc:sldChg>
      <pc:sldChg chg="del">
        <pc:chgData name="Mette Trige" userId="eb9c78c6-f77d-4ca7-b4ed-a8a84f7ed582" providerId="ADAL" clId="{A9DA17FD-21C8-4F25-B9A6-F248B0C6DFAE}" dt="2023-03-05T13:55:35.094" v="46" actId="47"/>
        <pc:sldMkLst>
          <pc:docMk/>
          <pc:sldMk cId="1725545652" sldId="285"/>
        </pc:sldMkLst>
      </pc:sldChg>
      <pc:sldChg chg="del">
        <pc:chgData name="Mette Trige" userId="eb9c78c6-f77d-4ca7-b4ed-a8a84f7ed582" providerId="ADAL" clId="{A9DA17FD-21C8-4F25-B9A6-F248B0C6DFAE}" dt="2023-03-05T13:55:37.279" v="48" actId="47"/>
        <pc:sldMkLst>
          <pc:docMk/>
          <pc:sldMk cId="1079247653" sldId="288"/>
        </pc:sldMkLst>
      </pc:sldChg>
      <pc:sldChg chg="del">
        <pc:chgData name="Mette Trige" userId="eb9c78c6-f77d-4ca7-b4ed-a8a84f7ed582" providerId="ADAL" clId="{A9DA17FD-21C8-4F25-B9A6-F248B0C6DFAE}" dt="2023-03-05T13:55:31.714" v="44" actId="47"/>
        <pc:sldMkLst>
          <pc:docMk/>
          <pc:sldMk cId="2550267456" sldId="292"/>
        </pc:sldMkLst>
      </pc:sldChg>
      <pc:sldChg chg="del">
        <pc:chgData name="Mette Trige" userId="eb9c78c6-f77d-4ca7-b4ed-a8a84f7ed582" providerId="ADAL" clId="{A9DA17FD-21C8-4F25-B9A6-F248B0C6DFAE}" dt="2023-03-05T13:55:41.281" v="53" actId="47"/>
        <pc:sldMkLst>
          <pc:docMk/>
          <pc:sldMk cId="1294741581" sldId="293"/>
        </pc:sldMkLst>
      </pc:sldChg>
      <pc:sldChg chg="del">
        <pc:chgData name="Mette Trige" userId="eb9c78c6-f77d-4ca7-b4ed-a8a84f7ed582" providerId="ADAL" clId="{A9DA17FD-21C8-4F25-B9A6-F248B0C6DFAE}" dt="2023-03-05T13:55:13.497" v="42" actId="47"/>
        <pc:sldMkLst>
          <pc:docMk/>
          <pc:sldMk cId="32938961" sldId="294"/>
        </pc:sldMkLst>
      </pc:sldChg>
      <pc:sldChg chg="del">
        <pc:chgData name="Mette Trige" userId="eb9c78c6-f77d-4ca7-b4ed-a8a84f7ed582" providerId="ADAL" clId="{A9DA17FD-21C8-4F25-B9A6-F248B0C6DFAE}" dt="2023-03-05T14:31:15.160" v="78" actId="47"/>
        <pc:sldMkLst>
          <pc:docMk/>
          <pc:sldMk cId="1959321319" sldId="295"/>
        </pc:sldMkLst>
      </pc:sldChg>
      <pc:sldChg chg="del">
        <pc:chgData name="Mette Trige" userId="eb9c78c6-f77d-4ca7-b4ed-a8a84f7ed582" providerId="ADAL" clId="{A9DA17FD-21C8-4F25-B9A6-F248B0C6DFAE}" dt="2023-03-05T13:55:39.975" v="52" actId="47"/>
        <pc:sldMkLst>
          <pc:docMk/>
          <pc:sldMk cId="2066288898" sldId="296"/>
        </pc:sldMkLst>
      </pc:sldChg>
      <pc:sldChg chg="del">
        <pc:chgData name="Mette Trige" userId="eb9c78c6-f77d-4ca7-b4ed-a8a84f7ed582" providerId="ADAL" clId="{A9DA17FD-21C8-4F25-B9A6-F248B0C6DFAE}" dt="2023-03-05T13:55:38.435" v="50" actId="47"/>
        <pc:sldMkLst>
          <pc:docMk/>
          <pc:sldMk cId="2377781567" sldId="297"/>
        </pc:sldMkLst>
      </pc:sldChg>
      <pc:sldChg chg="del">
        <pc:chgData name="Mette Trige" userId="eb9c78c6-f77d-4ca7-b4ed-a8a84f7ed582" providerId="ADAL" clId="{A9DA17FD-21C8-4F25-B9A6-F248B0C6DFAE}" dt="2023-03-05T13:55:37.950" v="49" actId="47"/>
        <pc:sldMkLst>
          <pc:docMk/>
          <pc:sldMk cId="926667949" sldId="298"/>
        </pc:sldMkLst>
      </pc:sldChg>
      <pc:sldChg chg="del">
        <pc:chgData name="Mette Trige" userId="eb9c78c6-f77d-4ca7-b4ed-a8a84f7ed582" providerId="ADAL" clId="{A9DA17FD-21C8-4F25-B9A6-F248B0C6DFAE}" dt="2023-03-05T13:55:39.002" v="51" actId="47"/>
        <pc:sldMkLst>
          <pc:docMk/>
          <pc:sldMk cId="2774430368" sldId="299"/>
        </pc:sldMkLst>
      </pc:sldChg>
      <pc:sldChg chg="del">
        <pc:chgData name="Mette Trige" userId="eb9c78c6-f77d-4ca7-b4ed-a8a84f7ed582" providerId="ADAL" clId="{A9DA17FD-21C8-4F25-B9A6-F248B0C6DFAE}" dt="2023-03-05T13:55:45.222" v="61" actId="47"/>
        <pc:sldMkLst>
          <pc:docMk/>
          <pc:sldMk cId="2104600727" sldId="300"/>
        </pc:sldMkLst>
      </pc:sldChg>
      <pc:sldChg chg="del">
        <pc:chgData name="Mette Trige" userId="eb9c78c6-f77d-4ca7-b4ed-a8a84f7ed582" providerId="ADAL" clId="{A9DA17FD-21C8-4F25-B9A6-F248B0C6DFAE}" dt="2023-03-05T13:55:34.146" v="45" actId="47"/>
        <pc:sldMkLst>
          <pc:docMk/>
          <pc:sldMk cId="4038315025" sldId="301"/>
        </pc:sldMkLst>
      </pc:sldChg>
      <pc:sldChg chg="del">
        <pc:chgData name="Mette Trige" userId="eb9c78c6-f77d-4ca7-b4ed-a8a84f7ed582" providerId="ADAL" clId="{A9DA17FD-21C8-4F25-B9A6-F248B0C6DFAE}" dt="2023-03-05T13:55:41.892" v="54" actId="47"/>
        <pc:sldMkLst>
          <pc:docMk/>
          <pc:sldMk cId="404503857" sldId="302"/>
        </pc:sldMkLst>
      </pc:sldChg>
      <pc:sldChg chg="del">
        <pc:chgData name="Mette Trige" userId="eb9c78c6-f77d-4ca7-b4ed-a8a84f7ed582" providerId="ADAL" clId="{A9DA17FD-21C8-4F25-B9A6-F248B0C6DFAE}" dt="2023-03-05T13:55:42.338" v="55" actId="47"/>
        <pc:sldMkLst>
          <pc:docMk/>
          <pc:sldMk cId="1486686787" sldId="303"/>
        </pc:sldMkLst>
      </pc:sldChg>
      <pc:sldChg chg="del">
        <pc:chgData name="Mette Trige" userId="eb9c78c6-f77d-4ca7-b4ed-a8a84f7ed582" providerId="ADAL" clId="{A9DA17FD-21C8-4F25-B9A6-F248B0C6DFAE}" dt="2023-03-05T13:55:42.812" v="56" actId="47"/>
        <pc:sldMkLst>
          <pc:docMk/>
          <pc:sldMk cId="3387759475" sldId="304"/>
        </pc:sldMkLst>
      </pc:sldChg>
      <pc:sldChg chg="del">
        <pc:chgData name="Mette Trige" userId="eb9c78c6-f77d-4ca7-b4ed-a8a84f7ed582" providerId="ADAL" clId="{A9DA17FD-21C8-4F25-B9A6-F248B0C6DFAE}" dt="2023-03-05T13:55:43.298" v="57" actId="47"/>
        <pc:sldMkLst>
          <pc:docMk/>
          <pc:sldMk cId="1060461765" sldId="305"/>
        </pc:sldMkLst>
      </pc:sldChg>
      <pc:sldChg chg="del">
        <pc:chgData name="Mette Trige" userId="eb9c78c6-f77d-4ca7-b4ed-a8a84f7ed582" providerId="ADAL" clId="{A9DA17FD-21C8-4F25-B9A6-F248B0C6DFAE}" dt="2023-03-05T13:55:44.751" v="60" actId="47"/>
        <pc:sldMkLst>
          <pc:docMk/>
          <pc:sldMk cId="2390440009" sldId="306"/>
        </pc:sldMkLst>
      </pc:sldChg>
      <pc:sldChg chg="del">
        <pc:chgData name="Mette Trige" userId="eb9c78c6-f77d-4ca7-b4ed-a8a84f7ed582" providerId="ADAL" clId="{A9DA17FD-21C8-4F25-B9A6-F248B0C6DFAE}" dt="2023-03-05T13:55:43.783" v="58" actId="47"/>
        <pc:sldMkLst>
          <pc:docMk/>
          <pc:sldMk cId="3872913282" sldId="308"/>
        </pc:sldMkLst>
      </pc:sldChg>
      <pc:sldChg chg="del">
        <pc:chgData name="Mette Trige" userId="eb9c78c6-f77d-4ca7-b4ed-a8a84f7ed582" providerId="ADAL" clId="{A9DA17FD-21C8-4F25-B9A6-F248B0C6DFAE}" dt="2023-03-05T13:55:44.281" v="59" actId="47"/>
        <pc:sldMkLst>
          <pc:docMk/>
          <pc:sldMk cId="2434085782" sldId="309"/>
        </pc:sldMkLst>
      </pc:sldChg>
      <pc:sldChg chg="del">
        <pc:chgData name="Mette Trige" userId="eb9c78c6-f77d-4ca7-b4ed-a8a84f7ed582" providerId="ADAL" clId="{A9DA17FD-21C8-4F25-B9A6-F248B0C6DFAE}" dt="2023-03-05T13:55:45.710" v="62" actId="47"/>
        <pc:sldMkLst>
          <pc:docMk/>
          <pc:sldMk cId="2886802872" sldId="310"/>
        </pc:sldMkLst>
      </pc:sldChg>
      <pc:sldChg chg="del">
        <pc:chgData name="Mette Trige" userId="eb9c78c6-f77d-4ca7-b4ed-a8a84f7ed582" providerId="ADAL" clId="{A9DA17FD-21C8-4F25-B9A6-F248B0C6DFAE}" dt="2023-03-05T13:55:46.809" v="63" actId="47"/>
        <pc:sldMkLst>
          <pc:docMk/>
          <pc:sldMk cId="114738468" sldId="312"/>
        </pc:sldMkLst>
      </pc:sldChg>
      <pc:sldChg chg="del">
        <pc:chgData name="Mette Trige" userId="eb9c78c6-f77d-4ca7-b4ed-a8a84f7ed582" providerId="ADAL" clId="{A9DA17FD-21C8-4F25-B9A6-F248B0C6DFAE}" dt="2023-03-05T13:55:07.840" v="36" actId="47"/>
        <pc:sldMkLst>
          <pc:docMk/>
          <pc:sldMk cId="401306950" sldId="313"/>
        </pc:sldMkLst>
      </pc:sldChg>
      <pc:sldChg chg="del">
        <pc:chgData name="Mette Trige" userId="eb9c78c6-f77d-4ca7-b4ed-a8a84f7ed582" providerId="ADAL" clId="{A9DA17FD-21C8-4F25-B9A6-F248B0C6DFAE}" dt="2023-03-05T13:55:08.816" v="37" actId="47"/>
        <pc:sldMkLst>
          <pc:docMk/>
          <pc:sldMk cId="1333742150" sldId="314"/>
        </pc:sldMkLst>
      </pc:sldChg>
      <pc:sldChg chg="del">
        <pc:chgData name="Mette Trige" userId="eb9c78c6-f77d-4ca7-b4ed-a8a84f7ed582" providerId="ADAL" clId="{A9DA17FD-21C8-4F25-B9A6-F248B0C6DFAE}" dt="2023-03-05T13:55:09.706" v="38" actId="47"/>
        <pc:sldMkLst>
          <pc:docMk/>
          <pc:sldMk cId="2064551104" sldId="315"/>
        </pc:sldMkLst>
      </pc:sldChg>
      <pc:sldChg chg="del">
        <pc:chgData name="Mette Trige" userId="eb9c78c6-f77d-4ca7-b4ed-a8a84f7ed582" providerId="ADAL" clId="{A9DA17FD-21C8-4F25-B9A6-F248B0C6DFAE}" dt="2023-03-05T13:55:10.670" v="39" actId="47"/>
        <pc:sldMkLst>
          <pc:docMk/>
          <pc:sldMk cId="3654418002" sldId="316"/>
        </pc:sldMkLst>
      </pc:sldChg>
      <pc:sldChg chg="del">
        <pc:chgData name="Mette Trige" userId="eb9c78c6-f77d-4ca7-b4ed-a8a84f7ed582" providerId="ADAL" clId="{A9DA17FD-21C8-4F25-B9A6-F248B0C6DFAE}" dt="2023-03-05T13:55:12.680" v="41" actId="47"/>
        <pc:sldMkLst>
          <pc:docMk/>
          <pc:sldMk cId="2176112396" sldId="317"/>
        </pc:sldMkLst>
      </pc:sldChg>
      <pc:sldChg chg="del">
        <pc:chgData name="Mette Trige" userId="eb9c78c6-f77d-4ca7-b4ed-a8a84f7ed582" providerId="ADAL" clId="{A9DA17FD-21C8-4F25-B9A6-F248B0C6DFAE}" dt="2023-03-05T14:31:20.073" v="79" actId="47"/>
        <pc:sldMkLst>
          <pc:docMk/>
          <pc:sldMk cId="2916808129" sldId="318"/>
        </pc:sldMkLst>
      </pc:sldChg>
      <pc:sldChg chg="del">
        <pc:chgData name="Mette Trige" userId="eb9c78c6-f77d-4ca7-b4ed-a8a84f7ed582" providerId="ADAL" clId="{A9DA17FD-21C8-4F25-B9A6-F248B0C6DFAE}" dt="2023-03-05T13:56:05.305" v="73" actId="47"/>
        <pc:sldMkLst>
          <pc:docMk/>
          <pc:sldMk cId="1976707766" sldId="320"/>
        </pc:sldMkLst>
      </pc:sldChg>
      <pc:sldChg chg="del">
        <pc:chgData name="Mette Trige" userId="eb9c78c6-f77d-4ca7-b4ed-a8a84f7ed582" providerId="ADAL" clId="{A9DA17FD-21C8-4F25-B9A6-F248B0C6DFAE}" dt="2023-03-05T13:56:06.236" v="75" actId="47"/>
        <pc:sldMkLst>
          <pc:docMk/>
          <pc:sldMk cId="2831094027" sldId="321"/>
        </pc:sldMkLst>
      </pc:sldChg>
      <pc:sldChg chg="del">
        <pc:chgData name="Mette Trige" userId="eb9c78c6-f77d-4ca7-b4ed-a8a84f7ed582" providerId="ADAL" clId="{A9DA17FD-21C8-4F25-B9A6-F248B0C6DFAE}" dt="2023-03-05T13:55:52.857" v="64" actId="47"/>
        <pc:sldMkLst>
          <pc:docMk/>
          <pc:sldMk cId="2817349429" sldId="322"/>
        </pc:sldMkLst>
      </pc:sldChg>
      <pc:sldChg chg="del">
        <pc:chgData name="Mette Trige" userId="eb9c78c6-f77d-4ca7-b4ed-a8a84f7ed582" providerId="ADAL" clId="{A9DA17FD-21C8-4F25-B9A6-F248B0C6DFAE}" dt="2023-03-05T13:55:59.316" v="70" actId="47"/>
        <pc:sldMkLst>
          <pc:docMk/>
          <pc:sldMk cId="2437672761" sldId="323"/>
        </pc:sldMkLst>
      </pc:sldChg>
      <pc:sldChg chg="modSp mod">
        <pc:chgData name="Mette Trige" userId="eb9c78c6-f77d-4ca7-b4ed-a8a84f7ed582" providerId="ADAL" clId="{A9DA17FD-21C8-4F25-B9A6-F248B0C6DFAE}" dt="2023-03-07T09:15:02.325" v="87" actId="6549"/>
        <pc:sldMkLst>
          <pc:docMk/>
          <pc:sldMk cId="2665299504" sldId="324"/>
        </pc:sldMkLst>
        <pc:spChg chg="mod">
          <ac:chgData name="Mette Trige" userId="eb9c78c6-f77d-4ca7-b4ed-a8a84f7ed582" providerId="ADAL" clId="{A9DA17FD-21C8-4F25-B9A6-F248B0C6DFAE}" dt="2023-03-07T09:15:02.325" v="87" actId="6549"/>
          <ac:spMkLst>
            <pc:docMk/>
            <pc:sldMk cId="2665299504" sldId="324"/>
            <ac:spMk id="6" creationId="{A0AB991B-C63E-439F-8091-56A6835427CF}"/>
          </ac:spMkLst>
        </pc:spChg>
      </pc:sldChg>
      <pc:sldChg chg="addSp delSp modSp add mod">
        <pc:chgData name="Mette Trige" userId="eb9c78c6-f77d-4ca7-b4ed-a8a84f7ed582" providerId="ADAL" clId="{A9DA17FD-21C8-4F25-B9A6-F248B0C6DFAE}" dt="2023-03-07T12:24:28.381" v="1151" actId="20577"/>
        <pc:sldMkLst>
          <pc:docMk/>
          <pc:sldMk cId="453963320" sldId="325"/>
        </pc:sldMkLst>
        <pc:spChg chg="mod">
          <ac:chgData name="Mette Trige" userId="eb9c78c6-f77d-4ca7-b4ed-a8a84f7ed582" providerId="ADAL" clId="{A9DA17FD-21C8-4F25-B9A6-F248B0C6DFAE}" dt="2023-03-07T09:16:46.469" v="107" actId="1076"/>
          <ac:spMkLst>
            <pc:docMk/>
            <pc:sldMk cId="453963320" sldId="325"/>
            <ac:spMk id="3" creationId="{7EF53666-4F58-479A-BB67-A2FE199378F8}"/>
          </ac:spMkLst>
        </pc:spChg>
        <pc:spChg chg="mod">
          <ac:chgData name="Mette Trige" userId="eb9c78c6-f77d-4ca7-b4ed-a8a84f7ed582" providerId="ADAL" clId="{A9DA17FD-21C8-4F25-B9A6-F248B0C6DFAE}" dt="2023-03-07T12:24:28.381" v="1151" actId="20577"/>
          <ac:spMkLst>
            <pc:docMk/>
            <pc:sldMk cId="453963320" sldId="325"/>
            <ac:spMk id="6" creationId="{A0AB991B-C63E-439F-8091-56A6835427CF}"/>
          </ac:spMkLst>
        </pc:spChg>
        <pc:picChg chg="add mod modCrop">
          <ac:chgData name="Mette Trige" userId="eb9c78c6-f77d-4ca7-b4ed-a8a84f7ed582" providerId="ADAL" clId="{A9DA17FD-21C8-4F25-B9A6-F248B0C6DFAE}" dt="2023-03-07T10:19:49.021" v="1096" actId="732"/>
          <ac:picMkLst>
            <pc:docMk/>
            <pc:sldMk cId="453963320" sldId="325"/>
            <ac:picMk id="2" creationId="{6212945E-34A1-8FDA-A183-D6AC836981AE}"/>
          </ac:picMkLst>
        </pc:picChg>
        <pc:picChg chg="del">
          <ac:chgData name="Mette Trige" userId="eb9c78c6-f77d-4ca7-b4ed-a8a84f7ed582" providerId="ADAL" clId="{A9DA17FD-21C8-4F25-B9A6-F248B0C6DFAE}" dt="2023-03-07T09:27:14.261" v="531" actId="478"/>
          <ac:picMkLst>
            <pc:docMk/>
            <pc:sldMk cId="453963320" sldId="325"/>
            <ac:picMk id="7" creationId="{4056B3FC-FD49-4CBD-B700-82838DC584A2}"/>
          </ac:picMkLst>
        </pc:picChg>
      </pc:sldChg>
      <pc:sldChg chg="addSp delSp modSp add mod">
        <pc:chgData name="Mette Trige" userId="eb9c78c6-f77d-4ca7-b4ed-a8a84f7ed582" providerId="ADAL" clId="{A9DA17FD-21C8-4F25-B9A6-F248B0C6DFAE}" dt="2023-03-07T12:25:13.528" v="1168" actId="6549"/>
        <pc:sldMkLst>
          <pc:docMk/>
          <pc:sldMk cId="3875168586" sldId="326"/>
        </pc:sldMkLst>
        <pc:spChg chg="mod">
          <ac:chgData name="Mette Trige" userId="eb9c78c6-f77d-4ca7-b4ed-a8a84f7ed582" providerId="ADAL" clId="{A9DA17FD-21C8-4F25-B9A6-F248B0C6DFAE}" dt="2023-03-07T09:24:14.965" v="518" actId="6549"/>
          <ac:spMkLst>
            <pc:docMk/>
            <pc:sldMk cId="3875168586" sldId="326"/>
            <ac:spMk id="3" creationId="{7EF53666-4F58-479A-BB67-A2FE199378F8}"/>
          </ac:spMkLst>
        </pc:spChg>
        <pc:spChg chg="mod">
          <ac:chgData name="Mette Trige" userId="eb9c78c6-f77d-4ca7-b4ed-a8a84f7ed582" providerId="ADAL" clId="{A9DA17FD-21C8-4F25-B9A6-F248B0C6DFAE}" dt="2023-03-07T12:25:13.528" v="1168" actId="6549"/>
          <ac:spMkLst>
            <pc:docMk/>
            <pc:sldMk cId="3875168586" sldId="326"/>
            <ac:spMk id="6" creationId="{A0AB991B-C63E-439F-8091-56A6835427CF}"/>
          </ac:spMkLst>
        </pc:spChg>
        <pc:picChg chg="add mod modCrop">
          <ac:chgData name="Mette Trige" userId="eb9c78c6-f77d-4ca7-b4ed-a8a84f7ed582" providerId="ADAL" clId="{A9DA17FD-21C8-4F25-B9A6-F248B0C6DFAE}" dt="2023-03-07T10:18:53.041" v="1094" actId="1035"/>
          <ac:picMkLst>
            <pc:docMk/>
            <pc:sldMk cId="3875168586" sldId="326"/>
            <ac:picMk id="2" creationId="{E9B316C5-6FED-4A4C-62B7-91FD27827801}"/>
          </ac:picMkLst>
        </pc:picChg>
        <pc:picChg chg="del mod modCrop">
          <ac:chgData name="Mette Trige" userId="eb9c78c6-f77d-4ca7-b4ed-a8a84f7ed582" providerId="ADAL" clId="{A9DA17FD-21C8-4F25-B9A6-F248B0C6DFAE}" dt="2023-03-07T10:18:09.199" v="1087" actId="478"/>
          <ac:picMkLst>
            <pc:docMk/>
            <pc:sldMk cId="3875168586" sldId="326"/>
            <ac:picMk id="7" creationId="{4056B3FC-FD49-4CBD-B700-82838DC584A2}"/>
          </ac:picMkLst>
        </pc:picChg>
      </pc:sldChg>
      <pc:sldChg chg="addSp delSp modSp add mod ord">
        <pc:chgData name="Mette Trige" userId="eb9c78c6-f77d-4ca7-b4ed-a8a84f7ed582" providerId="ADAL" clId="{A9DA17FD-21C8-4F25-B9A6-F248B0C6DFAE}" dt="2023-03-07T12:27:22.286" v="1174" actId="14100"/>
        <pc:sldMkLst>
          <pc:docMk/>
          <pc:sldMk cId="3323301849" sldId="327"/>
        </pc:sldMkLst>
        <pc:spChg chg="mod">
          <ac:chgData name="Mette Trige" userId="eb9c78c6-f77d-4ca7-b4ed-a8a84f7ed582" providerId="ADAL" clId="{A9DA17FD-21C8-4F25-B9A6-F248B0C6DFAE}" dt="2023-03-07T09:40:08.975" v="705" actId="6549"/>
          <ac:spMkLst>
            <pc:docMk/>
            <pc:sldMk cId="3323301849" sldId="327"/>
            <ac:spMk id="3" creationId="{7EF53666-4F58-479A-BB67-A2FE199378F8}"/>
          </ac:spMkLst>
        </pc:spChg>
        <pc:spChg chg="add del mod">
          <ac:chgData name="Mette Trige" userId="eb9c78c6-f77d-4ca7-b4ed-a8a84f7ed582" providerId="ADAL" clId="{A9DA17FD-21C8-4F25-B9A6-F248B0C6DFAE}" dt="2023-03-07T12:27:06.447" v="1170" actId="478"/>
          <ac:spMkLst>
            <pc:docMk/>
            <pc:sldMk cId="3323301849" sldId="327"/>
            <ac:spMk id="6" creationId="{5EA8870C-F7C0-8247-8AD0-61241DAB3BC8}"/>
          </ac:spMkLst>
        </pc:spChg>
        <pc:spChg chg="del mod">
          <ac:chgData name="Mette Trige" userId="eb9c78c6-f77d-4ca7-b4ed-a8a84f7ed582" providerId="ADAL" clId="{A9DA17FD-21C8-4F25-B9A6-F248B0C6DFAE}" dt="2023-03-07T09:34:19.054" v="610" actId="22"/>
          <ac:spMkLst>
            <pc:docMk/>
            <pc:sldMk cId="3323301849" sldId="327"/>
            <ac:spMk id="6" creationId="{A0AB991B-C63E-439F-8091-56A6835427CF}"/>
          </ac:spMkLst>
        </pc:spChg>
        <pc:spChg chg="add mod">
          <ac:chgData name="Mette Trige" userId="eb9c78c6-f77d-4ca7-b4ed-a8a84f7ed582" providerId="ADAL" clId="{A9DA17FD-21C8-4F25-B9A6-F248B0C6DFAE}" dt="2023-03-07T10:01:04.380" v="945" actId="14100"/>
          <ac:spMkLst>
            <pc:docMk/>
            <pc:sldMk cId="3323301849" sldId="327"/>
            <ac:spMk id="7" creationId="{B710CAD6-80A9-7633-82AB-6A031209DC66}"/>
          </ac:spMkLst>
        </pc:spChg>
        <pc:picChg chg="add del mod ord">
          <ac:chgData name="Mette Trige" userId="eb9c78c6-f77d-4ca7-b4ed-a8a84f7ed582" providerId="ADAL" clId="{A9DA17FD-21C8-4F25-B9A6-F248B0C6DFAE}" dt="2023-03-07T12:27:03.774" v="1169" actId="478"/>
          <ac:picMkLst>
            <pc:docMk/>
            <pc:sldMk cId="3323301849" sldId="327"/>
            <ac:picMk id="5" creationId="{EE6ABC86-CB9B-EE91-77F9-AFABF4580191}"/>
          </ac:picMkLst>
        </pc:picChg>
        <pc:picChg chg="add mod">
          <ac:chgData name="Mette Trige" userId="eb9c78c6-f77d-4ca7-b4ed-a8a84f7ed582" providerId="ADAL" clId="{A9DA17FD-21C8-4F25-B9A6-F248B0C6DFAE}" dt="2023-03-07T12:27:22.286" v="1174" actId="14100"/>
          <ac:picMkLst>
            <pc:docMk/>
            <pc:sldMk cId="3323301849" sldId="327"/>
            <ac:picMk id="9" creationId="{72346CDD-274C-BED5-77E8-74F0FFBA8700}"/>
          </ac:picMkLst>
        </pc:picChg>
      </pc:sldChg>
      <pc:sldChg chg="addSp delSp modSp add mod">
        <pc:chgData name="Mette Trige" userId="eb9c78c6-f77d-4ca7-b4ed-a8a84f7ed582" providerId="ADAL" clId="{A9DA17FD-21C8-4F25-B9A6-F248B0C6DFAE}" dt="2023-03-07T10:10:44.464" v="1060" actId="478"/>
        <pc:sldMkLst>
          <pc:docMk/>
          <pc:sldMk cId="3410353950" sldId="328"/>
        </pc:sldMkLst>
        <pc:spChg chg="add del mod">
          <ac:chgData name="Mette Trige" userId="eb9c78c6-f77d-4ca7-b4ed-a8a84f7ed582" providerId="ADAL" clId="{A9DA17FD-21C8-4F25-B9A6-F248B0C6DFAE}" dt="2023-03-07T09:37:02.564" v="651"/>
          <ac:spMkLst>
            <pc:docMk/>
            <pc:sldMk cId="3410353950" sldId="328"/>
            <ac:spMk id="2" creationId="{F82AF579-C969-FA00-181C-5CF2A561C12C}"/>
          </ac:spMkLst>
        </pc:spChg>
        <pc:spChg chg="del mod">
          <ac:chgData name="Mette Trige" userId="eb9c78c6-f77d-4ca7-b4ed-a8a84f7ed582" providerId="ADAL" clId="{A9DA17FD-21C8-4F25-B9A6-F248B0C6DFAE}" dt="2023-03-07T09:37:22.297" v="656" actId="478"/>
          <ac:spMkLst>
            <pc:docMk/>
            <pc:sldMk cId="3410353950" sldId="328"/>
            <ac:spMk id="3" creationId="{7EF53666-4F58-479A-BB67-A2FE199378F8}"/>
          </ac:spMkLst>
        </pc:spChg>
        <pc:spChg chg="del mod">
          <ac:chgData name="Mette Trige" userId="eb9c78c6-f77d-4ca7-b4ed-a8a84f7ed582" providerId="ADAL" clId="{A9DA17FD-21C8-4F25-B9A6-F248B0C6DFAE}" dt="2023-03-07T09:45:24.080" v="783" actId="478"/>
          <ac:spMkLst>
            <pc:docMk/>
            <pc:sldMk cId="3410353950" sldId="328"/>
            <ac:spMk id="7" creationId="{B710CAD6-80A9-7633-82AB-6A031209DC66}"/>
          </ac:spMkLst>
        </pc:spChg>
        <pc:spChg chg="add del mod">
          <ac:chgData name="Mette Trige" userId="eb9c78c6-f77d-4ca7-b4ed-a8a84f7ed582" providerId="ADAL" clId="{A9DA17FD-21C8-4F25-B9A6-F248B0C6DFAE}" dt="2023-03-07T09:37:25.893" v="657" actId="478"/>
          <ac:spMkLst>
            <pc:docMk/>
            <pc:sldMk cId="3410353950" sldId="328"/>
            <ac:spMk id="8" creationId="{CD2044A7-4723-7F9C-6E99-26C73F1BFBA0}"/>
          </ac:spMkLst>
        </pc:spChg>
        <pc:spChg chg="add del mod">
          <ac:chgData name="Mette Trige" userId="eb9c78c6-f77d-4ca7-b4ed-a8a84f7ed582" providerId="ADAL" clId="{A9DA17FD-21C8-4F25-B9A6-F248B0C6DFAE}" dt="2023-03-07T10:10:44.464" v="1060" actId="478"/>
          <ac:spMkLst>
            <pc:docMk/>
            <pc:sldMk cId="3410353950" sldId="328"/>
            <ac:spMk id="10" creationId="{6BFDF23C-D06A-FCD9-678C-214A984C193C}"/>
          </ac:spMkLst>
        </pc:spChg>
        <pc:spChg chg="add mod">
          <ac:chgData name="Mette Trige" userId="eb9c78c6-f77d-4ca7-b4ed-a8a84f7ed582" providerId="ADAL" clId="{A9DA17FD-21C8-4F25-B9A6-F248B0C6DFAE}" dt="2023-03-07T10:02:21.837" v="954" actId="1076"/>
          <ac:spMkLst>
            <pc:docMk/>
            <pc:sldMk cId="3410353950" sldId="328"/>
            <ac:spMk id="13" creationId="{E3962B42-5A2A-915D-993F-F45EA2C2E352}"/>
          </ac:spMkLst>
        </pc:spChg>
        <pc:picChg chg="del">
          <ac:chgData name="Mette Trige" userId="eb9c78c6-f77d-4ca7-b4ed-a8a84f7ed582" providerId="ADAL" clId="{A9DA17FD-21C8-4F25-B9A6-F248B0C6DFAE}" dt="2023-03-07T09:38:06.775" v="660" actId="478"/>
          <ac:picMkLst>
            <pc:docMk/>
            <pc:sldMk cId="3410353950" sldId="328"/>
            <ac:picMk id="5" creationId="{EE6ABC86-CB9B-EE91-77F9-AFABF4580191}"/>
          </ac:picMkLst>
        </pc:picChg>
        <pc:picChg chg="add mod">
          <ac:chgData name="Mette Trige" userId="eb9c78c6-f77d-4ca7-b4ed-a8a84f7ed582" providerId="ADAL" clId="{A9DA17FD-21C8-4F25-B9A6-F248B0C6DFAE}" dt="2023-03-07T10:10:38.260" v="1059" actId="1076"/>
          <ac:picMkLst>
            <pc:docMk/>
            <pc:sldMk cId="3410353950" sldId="328"/>
            <ac:picMk id="12" creationId="{EF742B5B-B5A2-FA47-546E-E2900BBCBC38}"/>
          </ac:picMkLst>
        </pc:picChg>
      </pc:sldChg>
      <pc:sldChg chg="addSp delSp modSp add mod">
        <pc:chgData name="Mette Trige" userId="eb9c78c6-f77d-4ca7-b4ed-a8a84f7ed582" providerId="ADAL" clId="{A9DA17FD-21C8-4F25-B9A6-F248B0C6DFAE}" dt="2023-03-07T10:10:59.723" v="1061" actId="1076"/>
        <pc:sldMkLst>
          <pc:docMk/>
          <pc:sldMk cId="2288602097" sldId="329"/>
        </pc:sldMkLst>
        <pc:spChg chg="add mod">
          <ac:chgData name="Mette Trige" userId="eb9c78c6-f77d-4ca7-b4ed-a8a84f7ed582" providerId="ADAL" clId="{A9DA17FD-21C8-4F25-B9A6-F248B0C6DFAE}" dt="2023-03-07T10:00:48.765" v="943" actId="14100"/>
          <ac:spMkLst>
            <pc:docMk/>
            <pc:sldMk cId="2288602097" sldId="329"/>
            <ac:spMk id="5" creationId="{F44D278A-E8ED-8587-6F14-966A257FF672}"/>
          </ac:spMkLst>
        </pc:spChg>
        <pc:spChg chg="del mod">
          <ac:chgData name="Mette Trige" userId="eb9c78c6-f77d-4ca7-b4ed-a8a84f7ed582" providerId="ADAL" clId="{A9DA17FD-21C8-4F25-B9A6-F248B0C6DFAE}" dt="2023-03-07T09:45:45.185" v="787" actId="478"/>
          <ac:spMkLst>
            <pc:docMk/>
            <pc:sldMk cId="2288602097" sldId="329"/>
            <ac:spMk id="7" creationId="{B710CAD6-80A9-7633-82AB-6A031209DC66}"/>
          </ac:spMkLst>
        </pc:spChg>
        <pc:picChg chg="add mod">
          <ac:chgData name="Mette Trige" userId="eb9c78c6-f77d-4ca7-b4ed-a8a84f7ed582" providerId="ADAL" clId="{A9DA17FD-21C8-4F25-B9A6-F248B0C6DFAE}" dt="2023-03-07T10:10:59.723" v="1061" actId="1076"/>
          <ac:picMkLst>
            <pc:docMk/>
            <pc:sldMk cId="2288602097" sldId="329"/>
            <ac:picMk id="3" creationId="{B813E2FF-9F65-D442-5640-7CFFD3632164}"/>
          </ac:picMkLst>
        </pc:picChg>
        <pc:picChg chg="del">
          <ac:chgData name="Mette Trige" userId="eb9c78c6-f77d-4ca7-b4ed-a8a84f7ed582" providerId="ADAL" clId="{A9DA17FD-21C8-4F25-B9A6-F248B0C6DFAE}" dt="2023-03-07T09:39:31.016" v="670" actId="478"/>
          <ac:picMkLst>
            <pc:docMk/>
            <pc:sldMk cId="2288602097" sldId="329"/>
            <ac:picMk id="12" creationId="{EF742B5B-B5A2-FA47-546E-E2900BBCBC38}"/>
          </ac:picMkLst>
        </pc:picChg>
      </pc:sldChg>
      <pc:sldChg chg="add del">
        <pc:chgData name="Mette Trige" userId="eb9c78c6-f77d-4ca7-b4ed-a8a84f7ed582" providerId="ADAL" clId="{A9DA17FD-21C8-4F25-B9A6-F248B0C6DFAE}" dt="2023-03-07T09:38:45.892" v="665" actId="47"/>
        <pc:sldMkLst>
          <pc:docMk/>
          <pc:sldMk cId="2914816694" sldId="329"/>
        </pc:sldMkLst>
      </pc:sldChg>
      <pc:sldChg chg="addSp delSp modSp add mod">
        <pc:chgData name="Mette Trige" userId="eb9c78c6-f77d-4ca7-b4ed-a8a84f7ed582" providerId="ADAL" clId="{A9DA17FD-21C8-4F25-B9A6-F248B0C6DFAE}" dt="2023-03-07T10:10:18.253" v="1055" actId="14100"/>
        <pc:sldMkLst>
          <pc:docMk/>
          <pc:sldMk cId="183255448" sldId="330"/>
        </pc:sldMkLst>
        <pc:spChg chg="add mod">
          <ac:chgData name="Mette Trige" userId="eb9c78c6-f77d-4ca7-b4ed-a8a84f7ed582" providerId="ADAL" clId="{A9DA17FD-21C8-4F25-B9A6-F248B0C6DFAE}" dt="2023-03-07T10:02:36.700" v="955" actId="1076"/>
          <ac:spMkLst>
            <pc:docMk/>
            <pc:sldMk cId="183255448" sldId="330"/>
            <ac:spMk id="6" creationId="{FB72625D-E068-59BF-F7C7-7263F339027A}"/>
          </ac:spMkLst>
        </pc:spChg>
        <pc:spChg chg="del mod">
          <ac:chgData name="Mette Trige" userId="eb9c78c6-f77d-4ca7-b4ed-a8a84f7ed582" providerId="ADAL" clId="{A9DA17FD-21C8-4F25-B9A6-F248B0C6DFAE}" dt="2023-03-07T09:45:56.880" v="792" actId="478"/>
          <ac:spMkLst>
            <pc:docMk/>
            <pc:sldMk cId="183255448" sldId="330"/>
            <ac:spMk id="7" creationId="{B710CAD6-80A9-7633-82AB-6A031209DC66}"/>
          </ac:spMkLst>
        </pc:spChg>
        <pc:spChg chg="del">
          <ac:chgData name="Mette Trige" userId="eb9c78c6-f77d-4ca7-b4ed-a8a84f7ed582" providerId="ADAL" clId="{A9DA17FD-21C8-4F25-B9A6-F248B0C6DFAE}" dt="2023-03-07T09:42:24.766" v="717" actId="478"/>
          <ac:spMkLst>
            <pc:docMk/>
            <pc:sldMk cId="183255448" sldId="330"/>
            <ac:spMk id="10" creationId="{6BFDF23C-D06A-FCD9-678C-214A984C193C}"/>
          </ac:spMkLst>
        </pc:spChg>
        <pc:picChg chg="del">
          <ac:chgData name="Mette Trige" userId="eb9c78c6-f77d-4ca7-b4ed-a8a84f7ed582" providerId="ADAL" clId="{A9DA17FD-21C8-4F25-B9A6-F248B0C6DFAE}" dt="2023-03-07T09:42:10.562" v="714" actId="478"/>
          <ac:picMkLst>
            <pc:docMk/>
            <pc:sldMk cId="183255448" sldId="330"/>
            <ac:picMk id="3" creationId="{B813E2FF-9F65-D442-5640-7CFFD3632164}"/>
          </ac:picMkLst>
        </pc:picChg>
        <pc:picChg chg="add mod">
          <ac:chgData name="Mette Trige" userId="eb9c78c6-f77d-4ca7-b4ed-a8a84f7ed582" providerId="ADAL" clId="{A9DA17FD-21C8-4F25-B9A6-F248B0C6DFAE}" dt="2023-03-07T10:10:18.253" v="1055" actId="14100"/>
          <ac:picMkLst>
            <pc:docMk/>
            <pc:sldMk cId="183255448" sldId="330"/>
            <ac:picMk id="5" creationId="{DD833731-6A5B-67BD-3A68-FB90E07C9F18}"/>
          </ac:picMkLst>
        </pc:picChg>
      </pc:sldChg>
      <pc:sldChg chg="add del">
        <pc:chgData name="Mette Trige" userId="eb9c78c6-f77d-4ca7-b4ed-a8a84f7ed582" providerId="ADAL" clId="{A9DA17FD-21C8-4F25-B9A6-F248B0C6DFAE}" dt="2023-03-07T09:38:47.418" v="666" actId="47"/>
        <pc:sldMkLst>
          <pc:docMk/>
          <pc:sldMk cId="3411665716" sldId="330"/>
        </pc:sldMkLst>
      </pc:sldChg>
      <pc:sldChg chg="addSp delSp modSp add mod">
        <pc:chgData name="Mette Trige" userId="eb9c78c6-f77d-4ca7-b4ed-a8a84f7ed582" providerId="ADAL" clId="{A9DA17FD-21C8-4F25-B9A6-F248B0C6DFAE}" dt="2023-03-07T10:10:23.709" v="1056" actId="14100"/>
        <pc:sldMkLst>
          <pc:docMk/>
          <pc:sldMk cId="2242736106" sldId="331"/>
        </pc:sldMkLst>
        <pc:spChg chg="add mod">
          <ac:chgData name="Mette Trige" userId="eb9c78c6-f77d-4ca7-b4ed-a8a84f7ed582" providerId="ADAL" clId="{A9DA17FD-21C8-4F25-B9A6-F248B0C6DFAE}" dt="2023-03-07T10:01:34.924" v="952" actId="1076"/>
          <ac:spMkLst>
            <pc:docMk/>
            <pc:sldMk cId="2242736106" sldId="331"/>
            <ac:spMk id="6" creationId="{7F3267F3-F464-BCF6-0998-8884E032FEDE}"/>
          </ac:spMkLst>
        </pc:spChg>
        <pc:spChg chg="del mod">
          <ac:chgData name="Mette Trige" userId="eb9c78c6-f77d-4ca7-b4ed-a8a84f7ed582" providerId="ADAL" clId="{A9DA17FD-21C8-4F25-B9A6-F248B0C6DFAE}" dt="2023-03-07T09:46:07.728" v="797" actId="478"/>
          <ac:spMkLst>
            <pc:docMk/>
            <pc:sldMk cId="2242736106" sldId="331"/>
            <ac:spMk id="7" creationId="{B710CAD6-80A9-7633-82AB-6A031209DC66}"/>
          </ac:spMkLst>
        </pc:spChg>
        <pc:picChg chg="add mod">
          <ac:chgData name="Mette Trige" userId="eb9c78c6-f77d-4ca7-b4ed-a8a84f7ed582" providerId="ADAL" clId="{A9DA17FD-21C8-4F25-B9A6-F248B0C6DFAE}" dt="2023-03-07T10:10:23.709" v="1056" actId="14100"/>
          <ac:picMkLst>
            <pc:docMk/>
            <pc:sldMk cId="2242736106" sldId="331"/>
            <ac:picMk id="3" creationId="{D030B110-BB1B-424B-949C-D8DC8FECD993}"/>
          </ac:picMkLst>
        </pc:picChg>
        <pc:picChg chg="del">
          <ac:chgData name="Mette Trige" userId="eb9c78c6-f77d-4ca7-b4ed-a8a84f7ed582" providerId="ADAL" clId="{A9DA17FD-21C8-4F25-B9A6-F248B0C6DFAE}" dt="2023-03-07T09:43:06.540" v="726" actId="478"/>
          <ac:picMkLst>
            <pc:docMk/>
            <pc:sldMk cId="2242736106" sldId="331"/>
            <ac:picMk id="5" creationId="{DD833731-6A5B-67BD-3A68-FB90E07C9F18}"/>
          </ac:picMkLst>
        </pc:picChg>
      </pc:sldChg>
      <pc:sldChg chg="addSp delSp modSp add mod ord">
        <pc:chgData name="Mette Trige" userId="eb9c78c6-f77d-4ca7-b4ed-a8a84f7ed582" providerId="ADAL" clId="{A9DA17FD-21C8-4F25-B9A6-F248B0C6DFAE}" dt="2023-03-07T10:20:46.012" v="1098" actId="1076"/>
        <pc:sldMkLst>
          <pc:docMk/>
          <pc:sldMk cId="1696951715" sldId="332"/>
        </pc:sldMkLst>
        <pc:spChg chg="mod">
          <ac:chgData name="Mette Trige" userId="eb9c78c6-f77d-4ca7-b4ed-a8a84f7ed582" providerId="ADAL" clId="{A9DA17FD-21C8-4F25-B9A6-F248B0C6DFAE}" dt="2023-03-07T09:48:20.305" v="823" actId="20577"/>
          <ac:spMkLst>
            <pc:docMk/>
            <pc:sldMk cId="1696951715" sldId="332"/>
            <ac:spMk id="3" creationId="{7EF53666-4F58-479A-BB67-A2FE199378F8}"/>
          </ac:spMkLst>
        </pc:spChg>
        <pc:spChg chg="add del mod">
          <ac:chgData name="Mette Trige" userId="eb9c78c6-f77d-4ca7-b4ed-a8a84f7ed582" providerId="ADAL" clId="{A9DA17FD-21C8-4F25-B9A6-F248B0C6DFAE}" dt="2023-03-07T09:50:45.517" v="881" actId="478"/>
          <ac:spMkLst>
            <pc:docMk/>
            <pc:sldMk cId="1696951715" sldId="332"/>
            <ac:spMk id="6" creationId="{5AA250F3-F95C-8C56-05F3-0FB807EE1B0D}"/>
          </ac:spMkLst>
        </pc:spChg>
        <pc:spChg chg="mod">
          <ac:chgData name="Mette Trige" userId="eb9c78c6-f77d-4ca7-b4ed-a8a84f7ed582" providerId="ADAL" clId="{A9DA17FD-21C8-4F25-B9A6-F248B0C6DFAE}" dt="2023-03-07T09:51:15.588" v="887" actId="1076"/>
          <ac:spMkLst>
            <pc:docMk/>
            <pc:sldMk cId="1696951715" sldId="332"/>
            <ac:spMk id="7" creationId="{B710CAD6-80A9-7633-82AB-6A031209DC66}"/>
          </ac:spMkLst>
        </pc:spChg>
        <pc:picChg chg="del mod">
          <ac:chgData name="Mette Trige" userId="eb9c78c6-f77d-4ca7-b4ed-a8a84f7ed582" providerId="ADAL" clId="{A9DA17FD-21C8-4F25-B9A6-F248B0C6DFAE}" dt="2023-03-07T09:50:24.314" v="880" actId="478"/>
          <ac:picMkLst>
            <pc:docMk/>
            <pc:sldMk cId="1696951715" sldId="332"/>
            <ac:picMk id="5" creationId="{EE6ABC86-CB9B-EE91-77F9-AFABF4580191}"/>
          </ac:picMkLst>
        </pc:picChg>
        <pc:picChg chg="add mod">
          <ac:chgData name="Mette Trige" userId="eb9c78c6-f77d-4ca7-b4ed-a8a84f7ed582" providerId="ADAL" clId="{A9DA17FD-21C8-4F25-B9A6-F248B0C6DFAE}" dt="2023-03-07T10:20:46.012" v="1098" actId="1076"/>
          <ac:picMkLst>
            <pc:docMk/>
            <pc:sldMk cId="1696951715" sldId="332"/>
            <ac:picMk id="9" creationId="{33EE5F85-C762-D559-4281-A563BFB22652}"/>
          </ac:picMkLst>
        </pc:picChg>
      </pc:sldChg>
      <pc:sldChg chg="addSp delSp modSp add mod">
        <pc:chgData name="Mette Trige" userId="eb9c78c6-f77d-4ca7-b4ed-a8a84f7ed582" providerId="ADAL" clId="{A9DA17FD-21C8-4F25-B9A6-F248B0C6DFAE}" dt="2023-03-07T10:09:57.829" v="1052" actId="1076"/>
        <pc:sldMkLst>
          <pc:docMk/>
          <pc:sldMk cId="2873908503" sldId="333"/>
        </pc:sldMkLst>
        <pc:spChg chg="del">
          <ac:chgData name="Mette Trige" userId="eb9c78c6-f77d-4ca7-b4ed-a8a84f7ed582" providerId="ADAL" clId="{A9DA17FD-21C8-4F25-B9A6-F248B0C6DFAE}" dt="2023-03-07T09:51:31.487" v="889" actId="478"/>
          <ac:spMkLst>
            <pc:docMk/>
            <pc:sldMk cId="2873908503" sldId="333"/>
            <ac:spMk id="3" creationId="{7EF53666-4F58-479A-BB67-A2FE199378F8}"/>
          </ac:spMkLst>
        </pc:spChg>
        <pc:spChg chg="add del mod">
          <ac:chgData name="Mette Trige" userId="eb9c78c6-f77d-4ca7-b4ed-a8a84f7ed582" providerId="ADAL" clId="{A9DA17FD-21C8-4F25-B9A6-F248B0C6DFAE}" dt="2023-03-07T09:51:33.837" v="890" actId="478"/>
          <ac:spMkLst>
            <pc:docMk/>
            <pc:sldMk cId="2873908503" sldId="333"/>
            <ac:spMk id="5" creationId="{59AFE5DD-9689-CE49-A117-EA1BE630D316}"/>
          </ac:spMkLst>
        </pc:spChg>
        <pc:spChg chg="mod">
          <ac:chgData name="Mette Trige" userId="eb9c78c6-f77d-4ca7-b4ed-a8a84f7ed582" providerId="ADAL" clId="{A9DA17FD-21C8-4F25-B9A6-F248B0C6DFAE}" dt="2023-03-07T09:52:19.470" v="897" actId="6549"/>
          <ac:spMkLst>
            <pc:docMk/>
            <pc:sldMk cId="2873908503" sldId="333"/>
            <ac:spMk id="7" creationId="{B710CAD6-80A9-7633-82AB-6A031209DC66}"/>
          </ac:spMkLst>
        </pc:spChg>
        <pc:picChg chg="add mod">
          <ac:chgData name="Mette Trige" userId="eb9c78c6-f77d-4ca7-b4ed-a8a84f7ed582" providerId="ADAL" clId="{A9DA17FD-21C8-4F25-B9A6-F248B0C6DFAE}" dt="2023-03-07T10:09:57.829" v="1052" actId="1076"/>
          <ac:picMkLst>
            <pc:docMk/>
            <pc:sldMk cId="2873908503" sldId="333"/>
            <ac:picMk id="8" creationId="{81F37498-5189-B640-E63C-D4D5E4BD336F}"/>
          </ac:picMkLst>
        </pc:picChg>
        <pc:picChg chg="del">
          <ac:chgData name="Mette Trige" userId="eb9c78c6-f77d-4ca7-b4ed-a8a84f7ed582" providerId="ADAL" clId="{A9DA17FD-21C8-4F25-B9A6-F248B0C6DFAE}" dt="2023-03-07T09:52:04.349" v="891" actId="478"/>
          <ac:picMkLst>
            <pc:docMk/>
            <pc:sldMk cId="2873908503" sldId="333"/>
            <ac:picMk id="9" creationId="{33EE5F85-C762-D559-4281-A563BFB22652}"/>
          </ac:picMkLst>
        </pc:picChg>
      </pc:sldChg>
      <pc:sldChg chg="addSp delSp modSp add mod">
        <pc:chgData name="Mette Trige" userId="eb9c78c6-f77d-4ca7-b4ed-a8a84f7ed582" providerId="ADAL" clId="{A9DA17FD-21C8-4F25-B9A6-F248B0C6DFAE}" dt="2023-03-07T10:09:54.773" v="1051" actId="1076"/>
        <pc:sldMkLst>
          <pc:docMk/>
          <pc:sldMk cId="1828070867" sldId="334"/>
        </pc:sldMkLst>
        <pc:spChg chg="mod">
          <ac:chgData name="Mette Trige" userId="eb9c78c6-f77d-4ca7-b4ed-a8a84f7ed582" providerId="ADAL" clId="{A9DA17FD-21C8-4F25-B9A6-F248B0C6DFAE}" dt="2023-03-07T09:53:25.870" v="906" actId="6549"/>
          <ac:spMkLst>
            <pc:docMk/>
            <pc:sldMk cId="1828070867" sldId="334"/>
            <ac:spMk id="7" creationId="{B710CAD6-80A9-7633-82AB-6A031209DC66}"/>
          </ac:spMkLst>
        </pc:spChg>
        <pc:picChg chg="add mod">
          <ac:chgData name="Mette Trige" userId="eb9c78c6-f77d-4ca7-b4ed-a8a84f7ed582" providerId="ADAL" clId="{A9DA17FD-21C8-4F25-B9A6-F248B0C6DFAE}" dt="2023-03-07T10:09:54.773" v="1051" actId="1076"/>
          <ac:picMkLst>
            <pc:docMk/>
            <pc:sldMk cId="1828070867" sldId="334"/>
            <ac:picMk id="3" creationId="{9A8D1CA4-5D1A-00BB-A40C-109ABF323335}"/>
          </ac:picMkLst>
        </pc:picChg>
        <pc:picChg chg="del">
          <ac:chgData name="Mette Trige" userId="eb9c78c6-f77d-4ca7-b4ed-a8a84f7ed582" providerId="ADAL" clId="{A9DA17FD-21C8-4F25-B9A6-F248B0C6DFAE}" dt="2023-03-07T09:52:47.772" v="900" actId="478"/>
          <ac:picMkLst>
            <pc:docMk/>
            <pc:sldMk cId="1828070867" sldId="334"/>
            <ac:picMk id="8" creationId="{81F37498-5189-B640-E63C-D4D5E4BD336F}"/>
          </ac:picMkLst>
        </pc:picChg>
      </pc:sldChg>
      <pc:sldChg chg="addSp delSp modSp add mod">
        <pc:chgData name="Mette Trige" userId="eb9c78c6-f77d-4ca7-b4ed-a8a84f7ed582" providerId="ADAL" clId="{A9DA17FD-21C8-4F25-B9A6-F248B0C6DFAE}" dt="2023-03-07T10:09:50.028" v="1050" actId="1076"/>
        <pc:sldMkLst>
          <pc:docMk/>
          <pc:sldMk cId="335852776" sldId="335"/>
        </pc:sldMkLst>
        <pc:spChg chg="mod">
          <ac:chgData name="Mette Trige" userId="eb9c78c6-f77d-4ca7-b4ed-a8a84f7ed582" providerId="ADAL" clId="{A9DA17FD-21C8-4F25-B9A6-F248B0C6DFAE}" dt="2023-03-07T09:53:58.749" v="912" actId="6549"/>
          <ac:spMkLst>
            <pc:docMk/>
            <pc:sldMk cId="335852776" sldId="335"/>
            <ac:spMk id="7" creationId="{B710CAD6-80A9-7633-82AB-6A031209DC66}"/>
          </ac:spMkLst>
        </pc:spChg>
        <pc:picChg chg="del">
          <ac:chgData name="Mette Trige" userId="eb9c78c6-f77d-4ca7-b4ed-a8a84f7ed582" providerId="ADAL" clId="{A9DA17FD-21C8-4F25-B9A6-F248B0C6DFAE}" dt="2023-03-07T09:53:55.451" v="910" actId="478"/>
          <ac:picMkLst>
            <pc:docMk/>
            <pc:sldMk cId="335852776" sldId="335"/>
            <ac:picMk id="3" creationId="{9A8D1CA4-5D1A-00BB-A40C-109ABF323335}"/>
          </ac:picMkLst>
        </pc:picChg>
        <pc:picChg chg="add mod">
          <ac:chgData name="Mette Trige" userId="eb9c78c6-f77d-4ca7-b4ed-a8a84f7ed582" providerId="ADAL" clId="{A9DA17FD-21C8-4F25-B9A6-F248B0C6DFAE}" dt="2023-03-07T10:09:50.028" v="1050" actId="1076"/>
          <ac:picMkLst>
            <pc:docMk/>
            <pc:sldMk cId="335852776" sldId="335"/>
            <ac:picMk id="5" creationId="{F9934767-EB99-4873-39FD-D23F3B4DADD4}"/>
          </ac:picMkLst>
        </pc:picChg>
      </pc:sldChg>
      <pc:sldChg chg="addSp delSp modSp add mod">
        <pc:chgData name="Mette Trige" userId="eb9c78c6-f77d-4ca7-b4ed-a8a84f7ed582" providerId="ADAL" clId="{A9DA17FD-21C8-4F25-B9A6-F248B0C6DFAE}" dt="2023-03-07T10:09:40.588" v="1049" actId="1076"/>
        <pc:sldMkLst>
          <pc:docMk/>
          <pc:sldMk cId="3557671655" sldId="336"/>
        </pc:sldMkLst>
        <pc:spChg chg="mod">
          <ac:chgData name="Mette Trige" userId="eb9c78c6-f77d-4ca7-b4ed-a8a84f7ed582" providerId="ADAL" clId="{A9DA17FD-21C8-4F25-B9A6-F248B0C6DFAE}" dt="2023-03-07T09:55:28.721" v="919" actId="20577"/>
          <ac:spMkLst>
            <pc:docMk/>
            <pc:sldMk cId="3557671655" sldId="336"/>
            <ac:spMk id="7" creationId="{B710CAD6-80A9-7633-82AB-6A031209DC66}"/>
          </ac:spMkLst>
        </pc:spChg>
        <pc:picChg chg="add del mod">
          <ac:chgData name="Mette Trige" userId="eb9c78c6-f77d-4ca7-b4ed-a8a84f7ed582" providerId="ADAL" clId="{A9DA17FD-21C8-4F25-B9A6-F248B0C6DFAE}" dt="2023-03-07T09:57:38.061" v="927" actId="478"/>
          <ac:picMkLst>
            <pc:docMk/>
            <pc:sldMk cId="3557671655" sldId="336"/>
            <ac:picMk id="3" creationId="{89581AFD-1566-3722-D648-164631F90489}"/>
          </ac:picMkLst>
        </pc:picChg>
        <pc:picChg chg="del">
          <ac:chgData name="Mette Trige" userId="eb9c78c6-f77d-4ca7-b4ed-a8a84f7ed582" providerId="ADAL" clId="{A9DA17FD-21C8-4F25-B9A6-F248B0C6DFAE}" dt="2023-03-07T09:56:02.367" v="920" actId="478"/>
          <ac:picMkLst>
            <pc:docMk/>
            <pc:sldMk cId="3557671655" sldId="336"/>
            <ac:picMk id="5" creationId="{F9934767-EB99-4873-39FD-D23F3B4DADD4}"/>
          </ac:picMkLst>
        </pc:picChg>
        <pc:picChg chg="add mod">
          <ac:chgData name="Mette Trige" userId="eb9c78c6-f77d-4ca7-b4ed-a8a84f7ed582" providerId="ADAL" clId="{A9DA17FD-21C8-4F25-B9A6-F248B0C6DFAE}" dt="2023-03-07T10:09:40.588" v="1049" actId="1076"/>
          <ac:picMkLst>
            <pc:docMk/>
            <pc:sldMk cId="3557671655" sldId="336"/>
            <ac:picMk id="8" creationId="{B2142517-A7E7-F00D-C83F-F8A8039346DF}"/>
          </ac:picMkLst>
        </pc:picChg>
      </pc:sldChg>
      <pc:sldChg chg="addSp delSp modSp add mod ord">
        <pc:chgData name="Mette Trige" userId="eb9c78c6-f77d-4ca7-b4ed-a8a84f7ed582" providerId="ADAL" clId="{A9DA17FD-21C8-4F25-B9A6-F248B0C6DFAE}" dt="2023-03-07T10:20:57.453" v="1099" actId="1076"/>
        <pc:sldMkLst>
          <pc:docMk/>
          <pc:sldMk cId="1361464534" sldId="337"/>
        </pc:sldMkLst>
        <pc:spChg chg="mod">
          <ac:chgData name="Mette Trige" userId="eb9c78c6-f77d-4ca7-b4ed-a8a84f7ed582" providerId="ADAL" clId="{A9DA17FD-21C8-4F25-B9A6-F248B0C6DFAE}" dt="2023-03-07T10:03:57.325" v="981" actId="20577"/>
          <ac:spMkLst>
            <pc:docMk/>
            <pc:sldMk cId="1361464534" sldId="337"/>
            <ac:spMk id="3" creationId="{7EF53666-4F58-479A-BB67-A2FE199378F8}"/>
          </ac:spMkLst>
        </pc:spChg>
        <pc:spChg chg="mod">
          <ac:chgData name="Mette Trige" userId="eb9c78c6-f77d-4ca7-b4ed-a8a84f7ed582" providerId="ADAL" clId="{A9DA17FD-21C8-4F25-B9A6-F248B0C6DFAE}" dt="2023-03-07T10:04:18.495" v="1015" actId="255"/>
          <ac:spMkLst>
            <pc:docMk/>
            <pc:sldMk cId="1361464534" sldId="337"/>
            <ac:spMk id="7" creationId="{B710CAD6-80A9-7633-82AB-6A031209DC66}"/>
          </ac:spMkLst>
        </pc:spChg>
        <pc:picChg chg="add del mod">
          <ac:chgData name="Mette Trige" userId="eb9c78c6-f77d-4ca7-b4ed-a8a84f7ed582" providerId="ADAL" clId="{A9DA17FD-21C8-4F25-B9A6-F248B0C6DFAE}" dt="2023-03-07T10:05:01.473" v="1018" actId="478"/>
          <ac:picMkLst>
            <pc:docMk/>
            <pc:sldMk cId="1361464534" sldId="337"/>
            <ac:picMk id="5" creationId="{2709A456-12A4-5154-D643-C0DDD96E25D8}"/>
          </ac:picMkLst>
        </pc:picChg>
        <pc:picChg chg="add mod">
          <ac:chgData name="Mette Trige" userId="eb9c78c6-f77d-4ca7-b4ed-a8a84f7ed582" providerId="ADAL" clId="{A9DA17FD-21C8-4F25-B9A6-F248B0C6DFAE}" dt="2023-03-07T10:20:57.453" v="1099" actId="1076"/>
          <ac:picMkLst>
            <pc:docMk/>
            <pc:sldMk cId="1361464534" sldId="337"/>
            <ac:picMk id="8" creationId="{2E38D03B-A9B2-CE54-0588-05A9AADB5A9E}"/>
          </ac:picMkLst>
        </pc:picChg>
        <pc:picChg chg="del">
          <ac:chgData name="Mette Trige" userId="eb9c78c6-f77d-4ca7-b4ed-a8a84f7ed582" providerId="ADAL" clId="{A9DA17FD-21C8-4F25-B9A6-F248B0C6DFAE}" dt="2023-03-07T10:04:00.667" v="982" actId="478"/>
          <ac:picMkLst>
            <pc:docMk/>
            <pc:sldMk cId="1361464534" sldId="337"/>
            <ac:picMk id="9" creationId="{33EE5F85-C762-D559-4281-A563BFB22652}"/>
          </ac:picMkLst>
        </pc:picChg>
      </pc:sldChg>
      <pc:sldChg chg="addSp delSp modSp add mod">
        <pc:chgData name="Mette Trige" userId="eb9c78c6-f77d-4ca7-b4ed-a8a84f7ed582" providerId="ADAL" clId="{A9DA17FD-21C8-4F25-B9A6-F248B0C6DFAE}" dt="2023-03-07T10:09:15.868" v="1046" actId="1076"/>
        <pc:sldMkLst>
          <pc:docMk/>
          <pc:sldMk cId="4279229993" sldId="338"/>
        </pc:sldMkLst>
        <pc:spChg chg="del">
          <ac:chgData name="Mette Trige" userId="eb9c78c6-f77d-4ca7-b4ed-a8a84f7ed582" providerId="ADAL" clId="{A9DA17FD-21C8-4F25-B9A6-F248B0C6DFAE}" dt="2023-03-07T10:07:03.166" v="1030" actId="478"/>
          <ac:spMkLst>
            <pc:docMk/>
            <pc:sldMk cId="4279229993" sldId="338"/>
            <ac:spMk id="3" creationId="{7EF53666-4F58-479A-BB67-A2FE199378F8}"/>
          </ac:spMkLst>
        </pc:spChg>
        <pc:spChg chg="mod">
          <ac:chgData name="Mette Trige" userId="eb9c78c6-f77d-4ca7-b4ed-a8a84f7ed582" providerId="ADAL" clId="{A9DA17FD-21C8-4F25-B9A6-F248B0C6DFAE}" dt="2023-03-07T10:06:03.773" v="1025" actId="20577"/>
          <ac:spMkLst>
            <pc:docMk/>
            <pc:sldMk cId="4279229993" sldId="338"/>
            <ac:spMk id="7" creationId="{B710CAD6-80A9-7633-82AB-6A031209DC66}"/>
          </ac:spMkLst>
        </pc:spChg>
        <pc:spChg chg="add del mod">
          <ac:chgData name="Mette Trige" userId="eb9c78c6-f77d-4ca7-b4ed-a8a84f7ed582" providerId="ADAL" clId="{A9DA17FD-21C8-4F25-B9A6-F248B0C6DFAE}" dt="2023-03-07T10:07:05.329" v="1031" actId="478"/>
          <ac:spMkLst>
            <pc:docMk/>
            <pc:sldMk cId="4279229993" sldId="338"/>
            <ac:spMk id="9" creationId="{79DA429A-719B-EE81-5EE7-1EBB6BAD38B9}"/>
          </ac:spMkLst>
        </pc:spChg>
        <pc:picChg chg="add mod">
          <ac:chgData name="Mette Trige" userId="eb9c78c6-f77d-4ca7-b4ed-a8a84f7ed582" providerId="ADAL" clId="{A9DA17FD-21C8-4F25-B9A6-F248B0C6DFAE}" dt="2023-03-07T10:09:15.868" v="1046" actId="1076"/>
          <ac:picMkLst>
            <pc:docMk/>
            <pc:sldMk cId="4279229993" sldId="338"/>
            <ac:picMk id="5" creationId="{0A0845FE-1CB0-2788-D02B-419C3F5623BB}"/>
          </ac:picMkLst>
        </pc:picChg>
        <pc:picChg chg="del">
          <ac:chgData name="Mette Trige" userId="eb9c78c6-f77d-4ca7-b4ed-a8a84f7ed582" providerId="ADAL" clId="{A9DA17FD-21C8-4F25-B9A6-F248B0C6DFAE}" dt="2023-03-07T10:06:00.799" v="1023" actId="478"/>
          <ac:picMkLst>
            <pc:docMk/>
            <pc:sldMk cId="4279229993" sldId="338"/>
            <ac:picMk id="8" creationId="{2E38D03B-A9B2-CE54-0588-05A9AADB5A9E}"/>
          </ac:picMkLst>
        </pc:picChg>
      </pc:sldChg>
      <pc:sldChg chg="addSp delSp modSp add mod">
        <pc:chgData name="Mette Trige" userId="eb9c78c6-f77d-4ca7-b4ed-a8a84f7ed582" providerId="ADAL" clId="{A9DA17FD-21C8-4F25-B9A6-F248B0C6DFAE}" dt="2023-03-07T10:09:23.003" v="1047" actId="1076"/>
        <pc:sldMkLst>
          <pc:docMk/>
          <pc:sldMk cId="1532853237" sldId="339"/>
        </pc:sldMkLst>
        <pc:spChg chg="mod">
          <ac:chgData name="Mette Trige" userId="eb9c78c6-f77d-4ca7-b4ed-a8a84f7ed582" providerId="ADAL" clId="{A9DA17FD-21C8-4F25-B9A6-F248B0C6DFAE}" dt="2023-03-07T10:07:43.103" v="1037" actId="20577"/>
          <ac:spMkLst>
            <pc:docMk/>
            <pc:sldMk cId="1532853237" sldId="339"/>
            <ac:spMk id="7" creationId="{B710CAD6-80A9-7633-82AB-6A031209DC66}"/>
          </ac:spMkLst>
        </pc:spChg>
        <pc:picChg chg="add mod">
          <ac:chgData name="Mette Trige" userId="eb9c78c6-f77d-4ca7-b4ed-a8a84f7ed582" providerId="ADAL" clId="{A9DA17FD-21C8-4F25-B9A6-F248B0C6DFAE}" dt="2023-03-07T10:09:23.003" v="1047" actId="1076"/>
          <ac:picMkLst>
            <pc:docMk/>
            <pc:sldMk cId="1532853237" sldId="339"/>
            <ac:picMk id="3" creationId="{60895926-4F01-2CDC-6730-143CF3E23632}"/>
          </ac:picMkLst>
        </pc:picChg>
        <pc:picChg chg="del">
          <ac:chgData name="Mette Trige" userId="eb9c78c6-f77d-4ca7-b4ed-a8a84f7ed582" providerId="ADAL" clId="{A9DA17FD-21C8-4F25-B9A6-F248B0C6DFAE}" dt="2023-03-07T10:07:39.920" v="1035" actId="478"/>
          <ac:picMkLst>
            <pc:docMk/>
            <pc:sldMk cId="1532853237" sldId="339"/>
            <ac:picMk id="5" creationId="{0A0845FE-1CB0-2788-D02B-419C3F5623BB}"/>
          </ac:picMkLst>
        </pc:picChg>
      </pc:sldChg>
      <pc:sldChg chg="addSp delSp modSp add mod">
        <pc:chgData name="Mette Trige" userId="eb9c78c6-f77d-4ca7-b4ed-a8a84f7ed582" providerId="ADAL" clId="{A9DA17FD-21C8-4F25-B9A6-F248B0C6DFAE}" dt="2023-03-07T10:13:19.252" v="1073" actId="1076"/>
        <pc:sldMkLst>
          <pc:docMk/>
          <pc:sldMk cId="2096026228" sldId="340"/>
        </pc:sldMkLst>
        <pc:spChg chg="mod">
          <ac:chgData name="Mette Trige" userId="eb9c78c6-f77d-4ca7-b4ed-a8a84f7ed582" providerId="ADAL" clId="{A9DA17FD-21C8-4F25-B9A6-F248B0C6DFAE}" dt="2023-03-07T10:11:37.232" v="1065" actId="20577"/>
          <ac:spMkLst>
            <pc:docMk/>
            <pc:sldMk cId="2096026228" sldId="340"/>
            <ac:spMk id="7" creationId="{B710CAD6-80A9-7633-82AB-6A031209DC66}"/>
          </ac:spMkLst>
        </pc:spChg>
        <pc:picChg chg="del">
          <ac:chgData name="Mette Trige" userId="eb9c78c6-f77d-4ca7-b4ed-a8a84f7ed582" providerId="ADAL" clId="{A9DA17FD-21C8-4F25-B9A6-F248B0C6DFAE}" dt="2023-03-07T10:11:33.328" v="1063" actId="478"/>
          <ac:picMkLst>
            <pc:docMk/>
            <pc:sldMk cId="2096026228" sldId="340"/>
            <ac:picMk id="3" creationId="{60895926-4F01-2CDC-6730-143CF3E23632}"/>
          </ac:picMkLst>
        </pc:picChg>
        <pc:picChg chg="add del mod">
          <ac:chgData name="Mette Trige" userId="eb9c78c6-f77d-4ca7-b4ed-a8a84f7ed582" providerId="ADAL" clId="{A9DA17FD-21C8-4F25-B9A6-F248B0C6DFAE}" dt="2023-03-07T10:12:39.648" v="1070" actId="478"/>
          <ac:picMkLst>
            <pc:docMk/>
            <pc:sldMk cId="2096026228" sldId="340"/>
            <ac:picMk id="5" creationId="{FDD9E24E-4746-1F74-16DF-DAB41245BC57}"/>
          </ac:picMkLst>
        </pc:picChg>
        <pc:picChg chg="add mod">
          <ac:chgData name="Mette Trige" userId="eb9c78c6-f77d-4ca7-b4ed-a8a84f7ed582" providerId="ADAL" clId="{A9DA17FD-21C8-4F25-B9A6-F248B0C6DFAE}" dt="2023-03-07T10:13:19.252" v="1073" actId="1076"/>
          <ac:picMkLst>
            <pc:docMk/>
            <pc:sldMk cId="2096026228" sldId="340"/>
            <ac:picMk id="8" creationId="{C6CA28A4-E40F-8D39-D37B-38DF71BE823E}"/>
          </ac:picMkLst>
        </pc:picChg>
      </pc:sldChg>
      <pc:sldChg chg="addSp delSp modSp add mod">
        <pc:chgData name="Mette Trige" userId="eb9c78c6-f77d-4ca7-b4ed-a8a84f7ed582" providerId="ADAL" clId="{A9DA17FD-21C8-4F25-B9A6-F248B0C6DFAE}" dt="2023-03-07T10:16:45.707" v="1086" actId="1076"/>
        <pc:sldMkLst>
          <pc:docMk/>
          <pc:sldMk cId="1354457912" sldId="341"/>
        </pc:sldMkLst>
        <pc:spChg chg="mod">
          <ac:chgData name="Mette Trige" userId="eb9c78c6-f77d-4ca7-b4ed-a8a84f7ed582" providerId="ADAL" clId="{A9DA17FD-21C8-4F25-B9A6-F248B0C6DFAE}" dt="2023-03-07T10:13:33.520" v="1077" actId="6549"/>
          <ac:spMkLst>
            <pc:docMk/>
            <pc:sldMk cId="1354457912" sldId="341"/>
            <ac:spMk id="7" creationId="{B710CAD6-80A9-7633-82AB-6A031209DC66}"/>
          </ac:spMkLst>
        </pc:spChg>
        <pc:picChg chg="add del mod">
          <ac:chgData name="Mette Trige" userId="eb9c78c6-f77d-4ca7-b4ed-a8a84f7ed582" providerId="ADAL" clId="{A9DA17FD-21C8-4F25-B9A6-F248B0C6DFAE}" dt="2023-03-07T10:16:15.104" v="1083" actId="478"/>
          <ac:picMkLst>
            <pc:docMk/>
            <pc:sldMk cId="1354457912" sldId="341"/>
            <ac:picMk id="3" creationId="{B6C08B4B-D679-6763-0B44-A70FFD381A5A}"/>
          </ac:picMkLst>
        </pc:picChg>
        <pc:picChg chg="add mod">
          <ac:chgData name="Mette Trige" userId="eb9c78c6-f77d-4ca7-b4ed-a8a84f7ed582" providerId="ADAL" clId="{A9DA17FD-21C8-4F25-B9A6-F248B0C6DFAE}" dt="2023-03-07T10:16:45.707" v="1086" actId="1076"/>
          <ac:picMkLst>
            <pc:docMk/>
            <pc:sldMk cId="1354457912" sldId="341"/>
            <ac:picMk id="6" creationId="{BD879FB5-0E62-4202-699E-60413EA122F3}"/>
          </ac:picMkLst>
        </pc:picChg>
        <pc:picChg chg="del">
          <ac:chgData name="Mette Trige" userId="eb9c78c6-f77d-4ca7-b4ed-a8a84f7ed582" providerId="ADAL" clId="{A9DA17FD-21C8-4F25-B9A6-F248B0C6DFAE}" dt="2023-03-07T10:13:30.638" v="1075" actId="478"/>
          <ac:picMkLst>
            <pc:docMk/>
            <pc:sldMk cId="1354457912" sldId="341"/>
            <ac:picMk id="8" creationId="{C6CA28A4-E40F-8D39-D37B-38DF71BE82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B6CE6-E5BB-49FB-9A4D-0C3CDFC28C7D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578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82E30-6D6C-4B49-B5E7-BA925B96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152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2E30-6D6C-4B49-B5E7-BA925B96D5B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302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EF81DB2D-B520-43F5-AC77-570C04ABE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42" y="705725"/>
            <a:ext cx="8575200" cy="420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44FFCE-A3B9-4827-8707-93BCA43C2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53" y="2754473"/>
            <a:ext cx="7011028" cy="1792358"/>
          </a:xfrm>
        </p:spPr>
        <p:txBody>
          <a:bodyPr anchor="t"/>
          <a:lstStyle>
            <a:lvl1pPr algn="l">
              <a:lnSpc>
                <a:spcPts val="43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2764A86-240F-45E3-AD27-70075CA58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33" y="1874142"/>
            <a:ext cx="7023347" cy="781026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C14343-094A-438F-B130-C5616E6E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D9EC-A8A3-4A84-BEB0-DAF5DC5981D8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9AB68E-0315-4995-AEED-4162045F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A165AA-BE33-496A-AB13-1BFE1C7D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745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6" y="2138642"/>
            <a:ext cx="5048244" cy="2449397"/>
          </a:xfrm>
        </p:spPr>
        <p:txBody>
          <a:bodyPr>
            <a:normAutofit/>
          </a:bodyPr>
          <a:lstStyle>
            <a:lvl1pPr marL="446088" indent="-347663">
              <a:lnSpc>
                <a:spcPts val="2600"/>
              </a:lnSpc>
              <a:spcAft>
                <a:spcPts val="0"/>
              </a:spcAft>
              <a:defRPr sz="1600"/>
            </a:lvl1pPr>
            <a:lvl2pPr>
              <a:lnSpc>
                <a:spcPts val="2600"/>
              </a:lnSpc>
              <a:spcAft>
                <a:spcPts val="0"/>
              </a:spcAft>
              <a:defRPr sz="1600"/>
            </a:lvl2pPr>
            <a:lvl3pPr>
              <a:lnSpc>
                <a:spcPts val="2600"/>
              </a:lnSpc>
              <a:spcAft>
                <a:spcPts val="0"/>
              </a:spcAft>
              <a:defRPr sz="1600"/>
            </a:lvl3pPr>
            <a:lvl4pPr>
              <a:lnSpc>
                <a:spcPts val="2600"/>
              </a:lnSpc>
              <a:spcAft>
                <a:spcPts val="0"/>
              </a:spcAft>
              <a:defRPr sz="1600"/>
            </a:lvl4pPr>
            <a:lvl5pPr>
              <a:lnSpc>
                <a:spcPts val="26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716212F2-D6B3-47D0-BB3C-94208F130A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2426" y="705725"/>
            <a:ext cx="3228515" cy="4204799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98924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5" y="2207699"/>
            <a:ext cx="7858119" cy="2257200"/>
          </a:xfrm>
        </p:spPr>
        <p:txBody>
          <a:bodyPr vert="horz" lIns="91440" tIns="45720" rIns="91440" bIns="45720" spcCol="216000" rtlCol="0">
            <a:norm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32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45" name="Pladsholder til tekst 44">
            <a:extLst>
              <a:ext uri="{FF2B5EF4-FFF2-40B4-BE49-F238E27FC236}">
                <a16:creationId xmlns:a16="http://schemas.microsoft.com/office/drawing/2014/main" id="{69E671D8-1C33-4513-811C-E30CBB980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5062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6" name="Pladsholder til tekst 44">
            <a:extLst>
              <a:ext uri="{FF2B5EF4-FFF2-40B4-BE49-F238E27FC236}">
                <a16:creationId xmlns:a16="http://schemas.microsoft.com/office/drawing/2014/main" id="{29ECD7B8-EFFB-42F9-8E06-AF80D4FBC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7902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7" name="Pladsholder til tekst 44">
            <a:extLst>
              <a:ext uri="{FF2B5EF4-FFF2-40B4-BE49-F238E27FC236}">
                <a16:creationId xmlns:a16="http://schemas.microsoft.com/office/drawing/2014/main" id="{6115780F-14AD-45FD-8BFD-23AE04DA5C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1815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8" name="Pladsholder til tekst 44">
            <a:extLst>
              <a:ext uri="{FF2B5EF4-FFF2-40B4-BE49-F238E27FC236}">
                <a16:creationId xmlns:a16="http://schemas.microsoft.com/office/drawing/2014/main" id="{15834D97-817C-4646-8FBD-7216D25C89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1405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9" name="Pladsholder til tekst 44">
            <a:extLst>
              <a:ext uri="{FF2B5EF4-FFF2-40B4-BE49-F238E27FC236}">
                <a16:creationId xmlns:a16="http://schemas.microsoft.com/office/drawing/2014/main" id="{4873E150-E7A5-4229-83C8-C91146D109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92334" y="3708406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0" name="Pladsholder til tekst 44">
            <a:extLst>
              <a:ext uri="{FF2B5EF4-FFF2-40B4-BE49-F238E27FC236}">
                <a16:creationId xmlns:a16="http://schemas.microsoft.com/office/drawing/2014/main" id="{CB428805-F135-4692-BF9C-52287F292B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5174" y="3708406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1" name="Pladsholder til tekst 44">
            <a:extLst>
              <a:ext uri="{FF2B5EF4-FFF2-40B4-BE49-F238E27FC236}">
                <a16:creationId xmlns:a16="http://schemas.microsoft.com/office/drawing/2014/main" id="{C638D65B-8F19-4E02-9246-CBA4A8C389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79087" y="3708406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10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321" y="1127759"/>
            <a:ext cx="375951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6" y="2207697"/>
            <a:ext cx="3840474" cy="2449397"/>
          </a:xfrm>
        </p:spPr>
        <p:txBody>
          <a:bodyPr>
            <a:normAutofit/>
          </a:bodyPr>
          <a:lstStyle>
            <a:lvl1pPr marL="98425" indent="0">
              <a:lnSpc>
                <a:spcPts val="1300"/>
              </a:lnSpc>
              <a:spcAft>
                <a:spcPts val="1100"/>
              </a:spcAft>
              <a:buNone/>
              <a:defRPr sz="1100"/>
            </a:lvl1pPr>
            <a:lvl2pPr>
              <a:lnSpc>
                <a:spcPts val="1300"/>
              </a:lnSpc>
              <a:spcAft>
                <a:spcPts val="1100"/>
              </a:spcAft>
              <a:defRPr sz="1100"/>
            </a:lvl2pPr>
            <a:lvl3pPr>
              <a:lnSpc>
                <a:spcPts val="1300"/>
              </a:lnSpc>
              <a:spcAft>
                <a:spcPts val="1100"/>
              </a:spcAft>
              <a:defRPr sz="1100"/>
            </a:lvl3pPr>
            <a:lvl4pPr>
              <a:lnSpc>
                <a:spcPts val="1300"/>
              </a:lnSpc>
              <a:spcAft>
                <a:spcPts val="1100"/>
              </a:spcAft>
              <a:defRPr sz="1100"/>
            </a:lvl4pPr>
            <a:lvl5pPr>
              <a:lnSpc>
                <a:spcPts val="1300"/>
              </a:lnSpc>
              <a:spcAft>
                <a:spcPts val="1100"/>
              </a:spcAft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716212F2-D6B3-47D0-BB3C-94208F130A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5742" y="705725"/>
            <a:ext cx="3228515" cy="4204799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8613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5" y="2686401"/>
            <a:ext cx="2852457" cy="1761827"/>
          </a:xfrm>
        </p:spPr>
        <p:txBody>
          <a:bodyPr vert="horz" lIns="91440" tIns="45720" rIns="91440" bIns="45720" spcCol="216000" rtlCol="0">
            <a:normAutofit/>
          </a:bodyPr>
          <a:lstStyle>
            <a:lvl1pPr marL="442913" indent="-344488">
              <a:lnSpc>
                <a:spcPts val="2000"/>
              </a:lnSpc>
              <a:spcAft>
                <a:spcPts val="0"/>
              </a:spcAft>
              <a:defRPr lang="da-DK" sz="1200" dirty="0" smtClean="0"/>
            </a:lvl1pPr>
            <a:lvl2pPr>
              <a:lnSpc>
                <a:spcPts val="2000"/>
              </a:lnSpc>
              <a:spcAft>
                <a:spcPts val="0"/>
              </a:spcAft>
              <a:defRPr lang="da-DK" sz="1200" dirty="0" smtClean="0"/>
            </a:lvl2pPr>
            <a:lvl3pPr>
              <a:lnSpc>
                <a:spcPts val="2000"/>
              </a:lnSpc>
              <a:spcAft>
                <a:spcPts val="0"/>
              </a:spcAft>
              <a:defRPr lang="da-DK" sz="1200" dirty="0" smtClean="0"/>
            </a:lvl3pPr>
            <a:lvl4pPr>
              <a:lnSpc>
                <a:spcPts val="2000"/>
              </a:lnSpc>
              <a:spcAft>
                <a:spcPts val="0"/>
              </a:spcAft>
              <a:defRPr lang="da-DK" sz="1200" dirty="0" smtClean="0"/>
            </a:lvl4pPr>
            <a:lvl5pPr>
              <a:lnSpc>
                <a:spcPts val="2000"/>
              </a:lnSpc>
              <a:spcAft>
                <a:spcPts val="0"/>
              </a:spcAft>
              <a:defRPr lang="da-DK" sz="1200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A8452F60-2B19-4D52-B64D-88D659BC7E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09977" y="2686401"/>
            <a:ext cx="2852457" cy="1761827"/>
          </a:xfrm>
        </p:spPr>
        <p:txBody>
          <a:bodyPr vert="horz" lIns="91440" tIns="45720" rIns="91440" bIns="45720" spcCol="216000" rtlCol="0">
            <a:normAutofit/>
          </a:bodyPr>
          <a:lstStyle>
            <a:lvl1pPr marL="442913" indent="-344488">
              <a:lnSpc>
                <a:spcPts val="2000"/>
              </a:lnSpc>
              <a:spcAft>
                <a:spcPts val="0"/>
              </a:spcAft>
              <a:defRPr lang="da-DK" sz="1200" dirty="0" smtClean="0"/>
            </a:lvl1pPr>
            <a:lvl2pPr>
              <a:lnSpc>
                <a:spcPts val="2000"/>
              </a:lnSpc>
              <a:spcAft>
                <a:spcPts val="0"/>
              </a:spcAft>
              <a:defRPr lang="da-DK" sz="1200" dirty="0" smtClean="0"/>
            </a:lvl2pPr>
            <a:lvl3pPr>
              <a:lnSpc>
                <a:spcPts val="2000"/>
              </a:lnSpc>
              <a:spcAft>
                <a:spcPts val="0"/>
              </a:spcAft>
              <a:defRPr lang="da-DK" sz="1200" dirty="0" smtClean="0"/>
            </a:lvl3pPr>
            <a:lvl4pPr>
              <a:lnSpc>
                <a:spcPts val="2000"/>
              </a:lnSpc>
              <a:spcAft>
                <a:spcPts val="0"/>
              </a:spcAft>
              <a:defRPr lang="da-DK" sz="1200" dirty="0" smtClean="0"/>
            </a:lvl4pPr>
            <a:lvl5pPr>
              <a:lnSpc>
                <a:spcPts val="2000"/>
              </a:lnSpc>
              <a:spcAft>
                <a:spcPts val="0"/>
              </a:spcAft>
              <a:defRPr lang="da-DK" sz="1200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3753BDA6-B859-4D23-8D18-13896405FB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2434" y="2686401"/>
            <a:ext cx="2852457" cy="1761827"/>
          </a:xfrm>
        </p:spPr>
        <p:txBody>
          <a:bodyPr vert="horz" lIns="91440" tIns="45720" rIns="91440" bIns="45720" spcCol="216000" rtlCol="0">
            <a:normAutofit/>
          </a:bodyPr>
          <a:lstStyle>
            <a:lvl1pPr marL="442913" indent="-344488">
              <a:lnSpc>
                <a:spcPts val="2000"/>
              </a:lnSpc>
              <a:spcAft>
                <a:spcPts val="0"/>
              </a:spcAft>
              <a:defRPr lang="da-DK" sz="1200" dirty="0" smtClean="0"/>
            </a:lvl1pPr>
            <a:lvl2pPr>
              <a:lnSpc>
                <a:spcPts val="2000"/>
              </a:lnSpc>
              <a:spcAft>
                <a:spcPts val="0"/>
              </a:spcAft>
              <a:defRPr lang="da-DK" sz="1200" dirty="0" smtClean="0"/>
            </a:lvl2pPr>
            <a:lvl3pPr>
              <a:lnSpc>
                <a:spcPts val="2000"/>
              </a:lnSpc>
              <a:spcAft>
                <a:spcPts val="0"/>
              </a:spcAft>
              <a:defRPr lang="da-DK" sz="1200" dirty="0" smtClean="0"/>
            </a:lvl3pPr>
            <a:lvl4pPr>
              <a:lnSpc>
                <a:spcPts val="2000"/>
              </a:lnSpc>
              <a:spcAft>
                <a:spcPts val="0"/>
              </a:spcAft>
              <a:defRPr lang="da-DK" sz="1200" dirty="0" smtClean="0"/>
            </a:lvl4pPr>
            <a:lvl5pPr>
              <a:lnSpc>
                <a:spcPts val="2000"/>
              </a:lnSpc>
              <a:spcAft>
                <a:spcPts val="0"/>
              </a:spcAft>
              <a:defRPr lang="da-DK" sz="1200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5012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8">
            <a:extLst>
              <a:ext uri="{FF2B5EF4-FFF2-40B4-BE49-F238E27FC236}">
                <a16:creationId xmlns:a16="http://schemas.microsoft.com/office/drawing/2014/main" id="{972D9BEE-AF8D-4859-9448-BF876F60C8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2426" y="705725"/>
            <a:ext cx="3228515" cy="1931677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1"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716212F2-D6B3-47D0-BB3C-94208F130A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630" y="2637402"/>
            <a:ext cx="1611311" cy="2273122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Pladsholder til billede 8">
            <a:extLst>
              <a:ext uri="{FF2B5EF4-FFF2-40B4-BE49-F238E27FC236}">
                <a16:creationId xmlns:a16="http://schemas.microsoft.com/office/drawing/2014/main" id="{08E525C7-D33F-42AB-A3F2-D49B7E960D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22427" y="2637402"/>
            <a:ext cx="1617203" cy="2273122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73" y="2210080"/>
            <a:ext cx="5048244" cy="2449397"/>
          </a:xfrm>
        </p:spPr>
        <p:txBody>
          <a:bodyPr>
            <a:normAutofit/>
          </a:bodyPr>
          <a:lstStyle>
            <a:lvl1pPr marL="98425" indent="0">
              <a:lnSpc>
                <a:spcPts val="1300"/>
              </a:lnSpc>
              <a:spcAft>
                <a:spcPts val="1100"/>
              </a:spcAft>
              <a:buNone/>
              <a:defRPr sz="1100"/>
            </a:lvl1pPr>
            <a:lvl2pPr>
              <a:lnSpc>
                <a:spcPts val="1300"/>
              </a:lnSpc>
              <a:spcAft>
                <a:spcPts val="1100"/>
              </a:spcAft>
              <a:defRPr sz="1100"/>
            </a:lvl2pPr>
            <a:lvl3pPr>
              <a:lnSpc>
                <a:spcPts val="1300"/>
              </a:lnSpc>
              <a:spcAft>
                <a:spcPts val="1100"/>
              </a:spcAft>
              <a:defRPr sz="1100"/>
            </a:lvl3pPr>
            <a:lvl4pPr>
              <a:lnSpc>
                <a:spcPts val="1300"/>
              </a:lnSpc>
              <a:spcAft>
                <a:spcPts val="1100"/>
              </a:spcAft>
              <a:defRPr sz="1100"/>
            </a:lvl4pPr>
            <a:lvl5pPr>
              <a:lnSpc>
                <a:spcPts val="1300"/>
              </a:lnSpc>
              <a:spcAft>
                <a:spcPts val="1100"/>
              </a:spcAft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337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794F76E-7513-4C90-A756-F3A9A66A3972}"/>
              </a:ext>
            </a:extLst>
          </p:cNvPr>
          <p:cNvSpPr/>
          <p:nvPr userDrawn="1"/>
        </p:nvSpPr>
        <p:spPr>
          <a:xfrm>
            <a:off x="275742" y="705725"/>
            <a:ext cx="8575200" cy="42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44FFCE-A3B9-4827-8707-93BCA43C2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53" y="2754473"/>
            <a:ext cx="5851497" cy="1792358"/>
          </a:xfrm>
        </p:spPr>
        <p:txBody>
          <a:bodyPr anchor="t"/>
          <a:lstStyle>
            <a:lvl1pPr algn="l">
              <a:lnSpc>
                <a:spcPts val="43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2764A86-240F-45E3-AD27-70075CA58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33" y="1874142"/>
            <a:ext cx="7023347" cy="781026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C14343-094A-438F-B130-C5616E6E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D9EC-A8A3-4A84-BEB0-DAF5DC5981D8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9AB68E-0315-4995-AEED-4162045F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A165AA-BE33-496A-AB13-1BFE1C7D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6E26708B-AB69-4E0D-9C88-847E3775A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332" y="1732375"/>
            <a:ext cx="1232817" cy="12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BDF3268E-5DFB-41F8-A8F7-AE7683F8C220}"/>
              </a:ext>
            </a:extLst>
          </p:cNvPr>
          <p:cNvSpPr/>
          <p:nvPr userDrawn="1"/>
        </p:nvSpPr>
        <p:spPr>
          <a:xfrm>
            <a:off x="275742" y="705725"/>
            <a:ext cx="8575200" cy="4204800"/>
          </a:xfrm>
          <a:prstGeom prst="rect">
            <a:avLst/>
          </a:prstGeom>
          <a:solidFill>
            <a:srgbClr val="E8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FAC7106-1797-4A96-A808-8D37FE7FB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5740720" cy="872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3C518C-AC63-4B04-B2FE-DD6453F6C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6" y="2206655"/>
            <a:ext cx="7886700" cy="2449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CF886E-C39A-43CB-B925-73D1F60F1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00303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1E3A-BA5C-48A0-A2AC-A05DDB63D49C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0E88F-2DA6-484A-9344-CC0262D4F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315" y="181796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accent4"/>
                </a:solidFill>
              </a:defRPr>
            </a:lvl1pPr>
          </a:lstStyle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F46F10-C6D1-4FA7-A7EB-668B24837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00303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20A9E46-A413-4566-9056-95E891DB69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584" y="128466"/>
            <a:ext cx="970063" cy="38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6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dt="0"/>
  <p:txStyles>
    <p:titleStyle>
      <a:lvl1pPr algn="l" defTabSz="685800" rtl="0" eaLnBrk="1" latinLnBrk="0" hangingPunct="1">
        <a:lnSpc>
          <a:spcPts val="265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363" indent="-261938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—"/>
        <a:defRPr sz="1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AB991B-C63E-439F-8091-56A68354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88" y="1133214"/>
            <a:ext cx="5162585" cy="34241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8425" indent="0" algn="ctr">
              <a:lnSpc>
                <a:spcPct val="200000"/>
              </a:lnSpc>
              <a:buNone/>
            </a:pPr>
            <a:r>
              <a:rPr lang="da-DK" sz="3000" b="1" dirty="0">
                <a:solidFill>
                  <a:srgbClr val="0070C0"/>
                </a:solidFill>
                <a:cs typeface="Arial"/>
              </a:rPr>
              <a:t>Selvevaluering 2022</a:t>
            </a:r>
          </a:p>
          <a:p>
            <a:pPr marL="98425" indent="0">
              <a:lnSpc>
                <a:spcPct val="100000"/>
              </a:lnSpc>
              <a:buNone/>
            </a:pPr>
            <a:r>
              <a:rPr lang="da-DK" sz="2000" b="1" dirty="0">
                <a:cs typeface="Arial"/>
              </a:rPr>
              <a:t>                </a:t>
            </a:r>
          </a:p>
          <a:p>
            <a:pPr marL="98425" indent="0" algn="ctr">
              <a:lnSpc>
                <a:spcPct val="100000"/>
              </a:lnSpc>
              <a:buNone/>
            </a:pPr>
            <a:r>
              <a:rPr lang="da-DK" sz="1800" b="1" dirty="0">
                <a:cs typeface="Arial"/>
              </a:rPr>
              <a:t>Læringcaféen</a:t>
            </a:r>
          </a:p>
          <a:p>
            <a:pPr marL="98425" indent="0">
              <a:lnSpc>
                <a:spcPct val="100000"/>
              </a:lnSpc>
              <a:buNone/>
            </a:pPr>
            <a:r>
              <a:rPr lang="da-DK" sz="1800" b="1" dirty="0">
                <a:cs typeface="Arial"/>
              </a:rPr>
              <a:t>– en del af læringsmiljøet på SOSU Esbjerg</a:t>
            </a:r>
          </a:p>
          <a:p>
            <a:pPr marL="98425" indent="0" algn="ctr">
              <a:lnSpc>
                <a:spcPct val="100000"/>
              </a:lnSpc>
              <a:buNone/>
            </a:pPr>
            <a:endParaRPr lang="da-DK" sz="2000" b="1" dirty="0">
              <a:cs typeface="Arial"/>
            </a:endParaRPr>
          </a:p>
          <a:p>
            <a:pPr marL="98425" indent="0">
              <a:lnSpc>
                <a:spcPct val="200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200000"/>
              </a:lnSpc>
              <a:buNone/>
            </a:pPr>
            <a:r>
              <a:rPr lang="da-DK" sz="1800" b="1" dirty="0">
                <a:solidFill>
                  <a:srgbClr val="0070C0"/>
                </a:solidFill>
                <a:cs typeface="Arial"/>
              </a:rPr>
              <a:t>2.  	Fokusgruppeinterviews, okt. 2022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8E76F49-FA99-7953-6FBC-F6172142DD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tretch/>
        </p:blipFill>
        <p:spPr>
          <a:xfrm>
            <a:off x="5518349" y="1235073"/>
            <a:ext cx="3228515" cy="3220444"/>
          </a:xfrm>
          <a:noFill/>
        </p:spPr>
      </p:pic>
    </p:spTree>
    <p:extLst>
      <p:ext uri="{BB962C8B-B14F-4D97-AF65-F5344CB8AC3E}">
        <p14:creationId xmlns:p14="http://schemas.microsoft.com/office/powerpoint/2010/main" val="26652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B710CAD6-80A9-7633-82AB-6A031209DC66}"/>
              </a:ext>
            </a:extLst>
          </p:cNvPr>
          <p:cNvSpPr txBox="1">
            <a:spLocks/>
          </p:cNvSpPr>
          <p:nvPr/>
        </p:nvSpPr>
        <p:spPr>
          <a:xfrm>
            <a:off x="7203912" y="1368669"/>
            <a:ext cx="1360225" cy="579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Lærerens rolle</a:t>
            </a:r>
          </a:p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(2 / 5)</a:t>
            </a:r>
            <a:endParaRPr lang="en-US" sz="12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1F37498-5189-B640-E63C-D4D5E4BD3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54" y="1368669"/>
            <a:ext cx="6342721" cy="26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B710CAD6-80A9-7633-82AB-6A031209DC66}"/>
              </a:ext>
            </a:extLst>
          </p:cNvPr>
          <p:cNvSpPr txBox="1">
            <a:spLocks/>
          </p:cNvSpPr>
          <p:nvPr/>
        </p:nvSpPr>
        <p:spPr>
          <a:xfrm>
            <a:off x="7203912" y="1368669"/>
            <a:ext cx="1360225" cy="579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Lærerens rolle</a:t>
            </a:r>
          </a:p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(3 / 5)</a:t>
            </a:r>
            <a:endParaRPr lang="en-US" sz="12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A8D1CA4-5D1A-00BB-A40C-109ABF323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69" y="1368669"/>
            <a:ext cx="6310892" cy="21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B710CAD6-80A9-7633-82AB-6A031209DC66}"/>
              </a:ext>
            </a:extLst>
          </p:cNvPr>
          <p:cNvSpPr txBox="1">
            <a:spLocks/>
          </p:cNvSpPr>
          <p:nvPr/>
        </p:nvSpPr>
        <p:spPr>
          <a:xfrm>
            <a:off x="7203912" y="1368669"/>
            <a:ext cx="1360225" cy="579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Lærerens rolle</a:t>
            </a:r>
          </a:p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(4 / 5)</a:t>
            </a:r>
            <a:endParaRPr lang="en-US" sz="1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9934767-EB99-4873-39FD-D23F3B4DA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57" y="1368669"/>
            <a:ext cx="6339585" cy="20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B710CAD6-80A9-7633-82AB-6A031209DC66}"/>
              </a:ext>
            </a:extLst>
          </p:cNvPr>
          <p:cNvSpPr txBox="1">
            <a:spLocks/>
          </p:cNvSpPr>
          <p:nvPr/>
        </p:nvSpPr>
        <p:spPr>
          <a:xfrm>
            <a:off x="7203912" y="1368669"/>
            <a:ext cx="1360225" cy="579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Lærerens rolle</a:t>
            </a:r>
          </a:p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(5 / 5)</a:t>
            </a:r>
            <a:endParaRPr lang="en-US" sz="12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2142517-A7E7-F00D-C83F-F8A803934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34" y="776940"/>
            <a:ext cx="5960152" cy="40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26" y="627895"/>
            <a:ext cx="8449497" cy="579641"/>
          </a:xfrm>
        </p:spPr>
        <p:txBody>
          <a:bodyPr>
            <a:normAutofit/>
          </a:bodyPr>
          <a:lstStyle/>
          <a:p>
            <a:r>
              <a:rPr lang="da-DK" sz="2700" b="1" dirty="0">
                <a:latin typeface="Arial"/>
                <a:cs typeface="Arial"/>
              </a:rPr>
              <a:t>Narrativer / udsagn om Tilbud og læringsmiljø:</a:t>
            </a:r>
            <a:endParaRPr lang="en-US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B710CAD6-80A9-7633-82AB-6A031209DC66}"/>
              </a:ext>
            </a:extLst>
          </p:cNvPr>
          <p:cNvSpPr txBox="1">
            <a:spLocks/>
          </p:cNvSpPr>
          <p:nvPr/>
        </p:nvSpPr>
        <p:spPr>
          <a:xfrm>
            <a:off x="7203912" y="1368668"/>
            <a:ext cx="1360225" cy="764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Tilbud og læringsmiljø</a:t>
            </a:r>
          </a:p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(1 / 5)</a:t>
            </a:r>
            <a:endParaRPr lang="en-US" sz="12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E38D03B-A9B2-CE54-0588-05A9AADB5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379538"/>
            <a:ext cx="6347484" cy="18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B710CAD6-80A9-7633-82AB-6A031209DC66}"/>
              </a:ext>
            </a:extLst>
          </p:cNvPr>
          <p:cNvSpPr txBox="1">
            <a:spLocks/>
          </p:cNvSpPr>
          <p:nvPr/>
        </p:nvSpPr>
        <p:spPr>
          <a:xfrm>
            <a:off x="7203912" y="1368668"/>
            <a:ext cx="1360225" cy="764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Tilbud og læringsmiljø</a:t>
            </a:r>
          </a:p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(2 / 5)</a:t>
            </a:r>
            <a:endParaRPr lang="en-US" sz="1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A0845FE-1CB0-2788-D02B-419C3F562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04" y="798184"/>
            <a:ext cx="6209465" cy="40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2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B710CAD6-80A9-7633-82AB-6A031209DC66}"/>
              </a:ext>
            </a:extLst>
          </p:cNvPr>
          <p:cNvSpPr txBox="1">
            <a:spLocks/>
          </p:cNvSpPr>
          <p:nvPr/>
        </p:nvSpPr>
        <p:spPr>
          <a:xfrm>
            <a:off x="7203912" y="1368668"/>
            <a:ext cx="1360225" cy="764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Tilbud og læringsmiljø</a:t>
            </a:r>
          </a:p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(3 / 5)</a:t>
            </a:r>
            <a:endParaRPr lang="en-US" sz="12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895926-4F01-2CDC-6730-143CF3E2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03" y="928600"/>
            <a:ext cx="6364224" cy="316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B710CAD6-80A9-7633-82AB-6A031209DC66}"/>
              </a:ext>
            </a:extLst>
          </p:cNvPr>
          <p:cNvSpPr txBox="1">
            <a:spLocks/>
          </p:cNvSpPr>
          <p:nvPr/>
        </p:nvSpPr>
        <p:spPr>
          <a:xfrm>
            <a:off x="7203912" y="1368668"/>
            <a:ext cx="1360225" cy="764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Tilbud og læringsmiljø</a:t>
            </a:r>
          </a:p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(4 / 5)</a:t>
            </a:r>
            <a:endParaRPr lang="en-US" sz="12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6CA28A4-E40F-8D39-D37B-38DF71BE8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910625"/>
            <a:ext cx="6276046" cy="37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B710CAD6-80A9-7633-82AB-6A031209DC66}"/>
              </a:ext>
            </a:extLst>
          </p:cNvPr>
          <p:cNvSpPr txBox="1">
            <a:spLocks/>
          </p:cNvSpPr>
          <p:nvPr/>
        </p:nvSpPr>
        <p:spPr>
          <a:xfrm>
            <a:off x="7203912" y="1368668"/>
            <a:ext cx="1360225" cy="764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Tilbud og læringsmiljø</a:t>
            </a:r>
          </a:p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(5 / 5)</a:t>
            </a:r>
            <a:endParaRPr lang="en-US" sz="12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D879FB5-0E62-4202-699E-60413EA12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87" y="869439"/>
            <a:ext cx="6296081" cy="39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16FAC6-2B7A-4ABA-BBAF-EE887DAD0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586" y="1448146"/>
            <a:ext cx="5644727" cy="346237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98425" indent="0" algn="l" rtl="0" fontAlgn="base">
              <a:lnSpc>
                <a:spcPct val="120000"/>
              </a:lnSpc>
              <a:spcAft>
                <a:spcPts val="0"/>
              </a:spcAft>
              <a:buNone/>
            </a:pPr>
            <a:r>
              <a:rPr lang="da-DK" sz="12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Tendenser:</a:t>
            </a:r>
          </a:p>
          <a:p>
            <a:pPr marL="98425" indent="0" algn="l" rtl="0" fontAlgn="base">
              <a:lnSpc>
                <a:spcPct val="120000"/>
              </a:lnSpc>
              <a:spcAft>
                <a:spcPts val="0"/>
              </a:spcAft>
              <a:buNone/>
            </a:pPr>
            <a:endParaRPr lang="da-DK" sz="1200" b="1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269875" indent="-171450" algn="l" rtl="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70C0"/>
                </a:solidFill>
                <a:latin typeface="Calibri" panose="020F0502020204030204" pitchFamily="34" charset="0"/>
              </a:rPr>
              <a:t>Eleverne kommer for at få hjælp til et konkret fag/en konkret problemstilling/ eksamenshjælp/opgavehjælp.</a:t>
            </a:r>
          </a:p>
          <a:p>
            <a:pPr marL="269875" indent="-171450" algn="l" rtl="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Det er faget, der kommer først – hjælpen</a:t>
            </a:r>
            <a:r>
              <a:rPr lang="da-DK" sz="1200" dirty="0">
                <a:solidFill>
                  <a:srgbClr val="0070C0"/>
                </a:solidFill>
                <a:latin typeface="Calibri" panose="020F0502020204030204" pitchFamily="34" charset="0"/>
              </a:rPr>
              <a:t> kan så være individuel eller foregå i små grupper.</a:t>
            </a:r>
          </a:p>
          <a:p>
            <a:pPr marL="269875" indent="-171450" algn="l" rtl="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Mange elever søger hjælp til naturfag og farmakologi.</a:t>
            </a:r>
          </a:p>
          <a:p>
            <a:pPr marL="269875" indent="-171450" algn="l" rtl="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70C0"/>
                </a:solidFill>
                <a:latin typeface="Calibri" panose="020F0502020204030204" pitchFamily="34" charset="0"/>
              </a:rPr>
              <a:t>Der er ikke ønsker til andre tilbud end de, der allerede er i læringscaféen nu.</a:t>
            </a:r>
            <a:endParaRPr lang="da-DK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269875" indent="-171450" algn="l" rtl="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70C0"/>
                </a:solidFill>
                <a:latin typeface="Calibri" panose="020F0502020204030204" pitchFamily="34" charset="0"/>
              </a:rPr>
              <a:t>”Den gode lærer” er – efter elevernes udsagn – en person der lytter, forklarer, følger op, har tid. Det behøver ikke være en lærer, man kender.</a:t>
            </a:r>
          </a:p>
          <a:p>
            <a:pPr marL="269875" indent="-171450" algn="l" rtl="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70C0"/>
                </a:solidFill>
                <a:latin typeface="Calibri" panose="020F0502020204030204" pitchFamily="34" charset="0"/>
              </a:rPr>
              <a:t>Der er forskellige holdninger til læringscaféens placering. Men fælles er, at mange på nuværende tidspunkt oplever støj, forstyrrelser og mange mennesker på balkonen. Der ønskes flere ”sofa-båse”.</a:t>
            </a:r>
          </a:p>
          <a:p>
            <a:pPr marL="269875" indent="-171450" algn="l" rtl="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70C0"/>
                </a:solidFill>
                <a:latin typeface="Calibri" panose="020F0502020204030204" pitchFamily="34" charset="0"/>
              </a:rPr>
              <a:t>Mange ser det som en god mulighed, hvis læringscaféen også var åben om tirsdagen, kl. 12 – 14. Om torsdagen skulle åbningstiden også være kl. 12 – 14. </a:t>
            </a:r>
          </a:p>
          <a:p>
            <a:pPr marL="269875" indent="-171450" algn="l" rtl="0" fontAlgn="base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1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69875" indent="-171450" algn="l" rtl="0" fontAlgn="base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a-DK" sz="1400" dirty="0">
              <a:cs typeface="Arial"/>
            </a:endParaRP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61F2AF3-B1C7-484C-B154-0B888FD0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www.sosuesbjerg.dk</a:t>
            </a:r>
          </a:p>
        </p:txBody>
      </p:sp>
      <p:pic>
        <p:nvPicPr>
          <p:cNvPr id="6" name="Pladsholder til indhold 5" descr="Et billede, der indeholder tekst, person, indendørs&#10;&#10;Automatisk genereret beskrivelse">
            <a:extLst>
              <a:ext uri="{FF2B5EF4-FFF2-40B4-BE49-F238E27FC236}">
                <a16:creationId xmlns:a16="http://schemas.microsoft.com/office/drawing/2014/main" id="{7FAFFF64-9B67-4D47-986A-362377FF46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" r="10777" b="12795"/>
          <a:stretch/>
        </p:blipFill>
        <p:spPr>
          <a:xfrm>
            <a:off x="275742" y="705725"/>
            <a:ext cx="2880631" cy="4204799"/>
          </a:xfrm>
          <a:noFill/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A9A359E4-7D74-44F5-873F-2B8D3EE78FEF}"/>
              </a:ext>
            </a:extLst>
          </p:cNvPr>
          <p:cNvSpPr txBox="1">
            <a:spLocks/>
          </p:cNvSpPr>
          <p:nvPr/>
        </p:nvSpPr>
        <p:spPr>
          <a:xfrm>
            <a:off x="3289886" y="705725"/>
            <a:ext cx="4613493" cy="579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700" b="1" dirty="0">
                <a:latin typeface="Arial"/>
                <a:cs typeface="Arial"/>
              </a:rPr>
              <a:t>Hvad viser interviewene?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30" y="775374"/>
            <a:ext cx="6125672" cy="579641"/>
          </a:xfrm>
        </p:spPr>
        <p:txBody>
          <a:bodyPr>
            <a:normAutofit/>
          </a:bodyPr>
          <a:lstStyle/>
          <a:p>
            <a:r>
              <a:rPr lang="da-DK" sz="2700" b="1" dirty="0">
                <a:latin typeface="Arial"/>
                <a:cs typeface="Arial"/>
              </a:rPr>
              <a:t>Fokusgruppeinterviews med elever:</a:t>
            </a:r>
            <a:endParaRPr lang="en-US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AB991B-C63E-439F-8091-56A68354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59" y="1379131"/>
            <a:ext cx="6429209" cy="34578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98425" indent="0">
              <a:lnSpc>
                <a:spcPct val="150000"/>
              </a:lnSpc>
              <a:buNone/>
            </a:pPr>
            <a:r>
              <a:rPr lang="da-DK" sz="1400" b="1" dirty="0">
                <a:cs typeface="Arial"/>
              </a:rPr>
              <a:t>Tre grupper elever interviewes: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a-DK" sz="1400" b="1" i="1" dirty="0">
                <a:cs typeface="Arial"/>
              </a:rPr>
              <a:t>Elever, der kommer i Læringscafeen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a-DK" sz="1400" b="1" i="1" dirty="0">
                <a:cs typeface="Arial"/>
              </a:rPr>
              <a:t>Elever, der ikke gør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a-DK" sz="1400" b="1" i="1" dirty="0">
                <a:cs typeface="Arial"/>
              </a:rPr>
              <a:t>Sprogligt udfordrede elever </a:t>
            </a:r>
          </a:p>
          <a:p>
            <a:pPr marL="98425" indent="0">
              <a:lnSpc>
                <a:spcPct val="150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50000"/>
              </a:lnSpc>
              <a:buNone/>
            </a:pPr>
            <a:r>
              <a:rPr lang="da-DK" sz="1400" b="1" dirty="0">
                <a:cs typeface="Arial"/>
              </a:rPr>
              <a:t>Interviewenes indhold planlægges tilrettelagt ud fra funderede fokus-områder: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sz="1400" b="1" dirty="0">
                <a:cs typeface="Arial"/>
              </a:rPr>
              <a:t>Motivation (Katzenelson)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sz="1400" b="1" dirty="0">
                <a:cs typeface="Arial"/>
              </a:rPr>
              <a:t>”Self-efficacy” (Bandura)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sz="1400" b="1" dirty="0">
                <a:cs typeface="Arial"/>
              </a:rPr>
              <a:t>Lærerens rolle (skolens FPDG), herunder læringsmuligheder (hybrid, velfærdsteknologi, simulation og lignende)</a:t>
            </a:r>
          </a:p>
        </p:txBody>
      </p:sp>
      <p:pic>
        <p:nvPicPr>
          <p:cNvPr id="2" name="Pladsholder til billede 5" descr="Et billede, der indeholder tekst, bog, indendørs, hylde&#10;&#10;Automatisk genereret beskrivelse">
            <a:extLst>
              <a:ext uri="{FF2B5EF4-FFF2-40B4-BE49-F238E27FC236}">
                <a16:creationId xmlns:a16="http://schemas.microsoft.com/office/drawing/2014/main" id="{6212945E-34A1-8FDA-A183-D6AC836981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0" r="24403"/>
          <a:stretch/>
        </p:blipFill>
        <p:spPr>
          <a:xfrm>
            <a:off x="6527179" y="713872"/>
            <a:ext cx="2295659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6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40" y="645722"/>
            <a:ext cx="6231369" cy="579641"/>
          </a:xfrm>
        </p:spPr>
        <p:txBody>
          <a:bodyPr>
            <a:normAutofit fontScale="90000"/>
          </a:bodyPr>
          <a:lstStyle/>
          <a:p>
            <a:r>
              <a:rPr lang="da-DK" sz="2700" b="1" dirty="0">
                <a:latin typeface="Arial"/>
                <a:cs typeface="Arial"/>
              </a:rPr>
              <a:t>Hvad blev der spurgt om i interviewene?</a:t>
            </a:r>
            <a:endParaRPr lang="en-US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AB991B-C63E-439F-8091-56A68354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19" y="1225363"/>
            <a:ext cx="6429209" cy="3645352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98425" indent="0">
              <a:lnSpc>
                <a:spcPct val="110000"/>
              </a:lnSpc>
              <a:buNone/>
            </a:pPr>
            <a:r>
              <a:rPr lang="da-DK" sz="4800" b="1" dirty="0">
                <a:cs typeface="Arial"/>
              </a:rPr>
              <a:t>Interviewene blev tilrettelagt med spørgsmål i forhold: </a:t>
            </a:r>
          </a:p>
          <a:p>
            <a:pPr marL="98425" indent="0">
              <a:lnSpc>
                <a:spcPct val="110000"/>
              </a:lnSpc>
              <a:buNone/>
            </a:pPr>
            <a:r>
              <a:rPr lang="da-DK" sz="4800" dirty="0">
                <a:cs typeface="Arial"/>
              </a:rPr>
              <a:t>– se også interview-guides i bilag</a:t>
            </a:r>
            <a:endParaRPr lang="da-DK" sz="4800" dirty="0">
              <a:solidFill>
                <a:srgbClr val="FF0000"/>
              </a:solidFill>
              <a:cs typeface="Arial"/>
            </a:endParaRPr>
          </a:p>
          <a:p>
            <a:pPr marL="98425" indent="0" algn="l" rtl="0" fontAlgn="base">
              <a:lnSpc>
                <a:spcPct val="110000"/>
              </a:lnSpc>
              <a:buNone/>
            </a:pPr>
            <a:endParaRPr lang="da-DK" sz="4800" b="1" i="0" dirty="0">
              <a:solidFill>
                <a:srgbClr val="000000"/>
              </a:solidFill>
              <a:effectLst/>
            </a:endParaRPr>
          </a:p>
          <a:p>
            <a:pPr marL="98425" indent="0" algn="l" rtl="0" fontAlgn="base">
              <a:lnSpc>
                <a:spcPct val="110000"/>
              </a:lnSpc>
              <a:buNone/>
            </a:pPr>
            <a:r>
              <a:rPr lang="da-DK" sz="4800" b="1" i="0" dirty="0">
                <a:solidFill>
                  <a:srgbClr val="0070C0"/>
                </a:solidFill>
                <a:effectLst/>
              </a:rPr>
              <a:t>MOTIVATION</a:t>
            </a:r>
            <a:r>
              <a:rPr lang="da-DK" sz="4800" b="0" i="0" dirty="0">
                <a:solidFill>
                  <a:srgbClr val="0070C0"/>
                </a:solidFill>
                <a:effectLst/>
              </a:rPr>
              <a:t> 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4800" b="0" i="0" dirty="0">
                <a:solidFill>
                  <a:srgbClr val="0070C0"/>
                </a:solidFill>
                <a:effectLst/>
              </a:rPr>
              <a:t>Oplevelse af læringscafeen 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4800" b="0" i="0" dirty="0">
                <a:solidFill>
                  <a:srgbClr val="0070C0"/>
                </a:solidFill>
                <a:effectLst/>
              </a:rPr>
              <a:t>Tanker om at bruge / ikke bruge læringscafeen </a:t>
            </a:r>
          </a:p>
          <a:p>
            <a:pPr marL="98425" indent="0" algn="l" rtl="0" fontAlgn="base">
              <a:lnSpc>
                <a:spcPct val="110000"/>
              </a:lnSpc>
              <a:buNone/>
            </a:pPr>
            <a:endParaRPr lang="da-DK" sz="4800" b="1" i="0" dirty="0">
              <a:solidFill>
                <a:srgbClr val="0070C0"/>
              </a:solidFill>
              <a:effectLst/>
            </a:endParaRPr>
          </a:p>
          <a:p>
            <a:pPr marL="98425" indent="0" algn="l" rtl="0" fontAlgn="base">
              <a:lnSpc>
                <a:spcPct val="110000"/>
              </a:lnSpc>
              <a:buNone/>
            </a:pPr>
            <a:r>
              <a:rPr lang="da-DK" sz="4800" b="1" i="0" dirty="0">
                <a:solidFill>
                  <a:srgbClr val="0070C0"/>
                </a:solidFill>
                <a:effectLst/>
              </a:rPr>
              <a:t>TILBUD</a:t>
            </a:r>
            <a:r>
              <a:rPr lang="da-DK" sz="4800" b="0" i="0" dirty="0">
                <a:solidFill>
                  <a:srgbClr val="0070C0"/>
                </a:solidFill>
                <a:effectLst/>
              </a:rPr>
              <a:t> 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4800" b="0" i="0" dirty="0">
                <a:solidFill>
                  <a:srgbClr val="0070C0"/>
                </a:solidFill>
                <a:effectLst/>
              </a:rPr>
              <a:t>Hvilke tilbud bruges? 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4800" b="0" i="0" dirty="0">
                <a:solidFill>
                  <a:srgbClr val="0070C0"/>
                </a:solidFill>
                <a:effectLst/>
              </a:rPr>
              <a:t>Forslag til nye/andre tilbud </a:t>
            </a:r>
          </a:p>
          <a:p>
            <a:pPr marL="98425" indent="0" algn="l" rtl="0" fontAlgn="base">
              <a:lnSpc>
                <a:spcPct val="110000"/>
              </a:lnSpc>
              <a:buNone/>
            </a:pPr>
            <a:endParaRPr lang="da-DK" sz="4800" b="1" i="0" dirty="0">
              <a:solidFill>
                <a:srgbClr val="0070C0"/>
              </a:solidFill>
              <a:effectLst/>
            </a:endParaRPr>
          </a:p>
          <a:p>
            <a:pPr marL="98425" indent="0" algn="l" rtl="0" fontAlgn="base">
              <a:lnSpc>
                <a:spcPct val="110000"/>
              </a:lnSpc>
              <a:buNone/>
            </a:pPr>
            <a:r>
              <a:rPr lang="da-DK" sz="4800" b="1" i="0" dirty="0">
                <a:solidFill>
                  <a:srgbClr val="0070C0"/>
                </a:solidFill>
                <a:effectLst/>
              </a:rPr>
              <a:t>”LÆRINGSMESTRING”</a:t>
            </a:r>
            <a:r>
              <a:rPr lang="da-DK" sz="4800" b="0" i="0" dirty="0">
                <a:solidFill>
                  <a:srgbClr val="0070C0"/>
                </a:solidFill>
                <a:effectLst/>
              </a:rPr>
              <a:t> 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4800" b="0" i="0" dirty="0">
                <a:solidFill>
                  <a:srgbClr val="0070C0"/>
                </a:solidFill>
                <a:effectLst/>
              </a:rPr>
              <a:t>Håndtering af fag/skoleperiode/ overgange/uddannelse</a:t>
            </a:r>
          </a:p>
          <a:p>
            <a:pPr marL="98425" indent="0" algn="l" rtl="0" fontAlgn="base">
              <a:lnSpc>
                <a:spcPct val="110000"/>
              </a:lnSpc>
              <a:buNone/>
            </a:pPr>
            <a:endParaRPr lang="da-DK" sz="4800" b="1" i="0" dirty="0">
              <a:solidFill>
                <a:srgbClr val="0070C0"/>
              </a:solidFill>
              <a:effectLst/>
            </a:endParaRPr>
          </a:p>
          <a:p>
            <a:pPr marL="98425" indent="0" algn="l" rtl="0" fontAlgn="base">
              <a:lnSpc>
                <a:spcPct val="110000"/>
              </a:lnSpc>
              <a:buNone/>
            </a:pPr>
            <a:r>
              <a:rPr lang="da-DK" sz="4800" b="1" i="0" dirty="0">
                <a:solidFill>
                  <a:srgbClr val="0070C0"/>
                </a:solidFill>
                <a:effectLst/>
              </a:rPr>
              <a:t>LÆREREN / SPARRINGEN I LÆRINGSCAFEEN</a:t>
            </a:r>
            <a:r>
              <a:rPr lang="da-DK" sz="4800" b="0" i="0" dirty="0">
                <a:solidFill>
                  <a:srgbClr val="0070C0"/>
                </a:solidFill>
                <a:effectLst/>
              </a:rPr>
              <a:t> 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4800" b="0" i="0" dirty="0">
                <a:solidFill>
                  <a:srgbClr val="0070C0"/>
                </a:solidFill>
                <a:effectLst/>
              </a:rPr>
              <a:t>”Den gode lærer” </a:t>
            </a:r>
          </a:p>
          <a:p>
            <a:pPr marL="98425" indent="0" algn="l" rtl="0" fontAlgn="base">
              <a:lnSpc>
                <a:spcPct val="110000"/>
              </a:lnSpc>
              <a:buNone/>
            </a:pPr>
            <a:endParaRPr lang="da-DK" sz="4800" b="1" i="0" dirty="0">
              <a:solidFill>
                <a:srgbClr val="0070C0"/>
              </a:solidFill>
              <a:effectLst/>
            </a:endParaRPr>
          </a:p>
          <a:p>
            <a:pPr marL="98425" indent="0" algn="l" rtl="0" fontAlgn="base">
              <a:lnSpc>
                <a:spcPct val="110000"/>
              </a:lnSpc>
              <a:buNone/>
            </a:pPr>
            <a:r>
              <a:rPr lang="da-DK" sz="4800" b="1" i="0" dirty="0">
                <a:solidFill>
                  <a:srgbClr val="0070C0"/>
                </a:solidFill>
                <a:effectLst/>
              </a:rPr>
              <a:t>LÆRINGSMILJØET</a:t>
            </a:r>
            <a:r>
              <a:rPr lang="da-DK" sz="4800" b="0" i="0" dirty="0">
                <a:solidFill>
                  <a:srgbClr val="0070C0"/>
                </a:solidFill>
                <a:effectLst/>
              </a:rPr>
              <a:t> 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4800" b="0" i="0" dirty="0">
                <a:solidFill>
                  <a:srgbClr val="0070C0"/>
                </a:solidFill>
                <a:effectLst/>
              </a:rPr>
              <a:t>Fysisk placering 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4800" b="0" i="0" dirty="0">
                <a:solidFill>
                  <a:srgbClr val="0070C0"/>
                </a:solidFill>
                <a:effectLst/>
              </a:rPr>
              <a:t>Fysisk miljø 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4800" b="0" i="0" dirty="0">
                <a:solidFill>
                  <a:srgbClr val="0070C0"/>
                </a:solidFill>
                <a:effectLst/>
              </a:rPr>
              <a:t>Åbningstid 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4800" b="0" i="0" dirty="0">
                <a:solidFill>
                  <a:srgbClr val="0070C0"/>
                </a:solidFill>
                <a:effectLst/>
              </a:rPr>
              <a:t>Trivsel  </a:t>
            </a:r>
          </a:p>
          <a:p>
            <a:pPr marL="98425" indent="0" algn="l" rtl="0" fontAlgn="base">
              <a:buNone/>
            </a:pPr>
            <a:endParaRPr lang="da-DK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98425" indent="0" algn="l" rtl="0" fontAlgn="base">
              <a:buNone/>
            </a:pPr>
            <a:endParaRPr lang="da-DK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98425" indent="0">
              <a:lnSpc>
                <a:spcPct val="150000"/>
              </a:lnSpc>
              <a:buNone/>
            </a:pPr>
            <a:endParaRPr lang="da-DK" sz="1400" b="1" dirty="0">
              <a:cs typeface="Arial"/>
            </a:endParaRPr>
          </a:p>
        </p:txBody>
      </p:sp>
      <p:pic>
        <p:nvPicPr>
          <p:cNvPr id="2" name="Billede 1" descr="Et billede, der indeholder tekst, bog, person, hylde&#10;&#10;Automatisk genereret beskrivelse">
            <a:extLst>
              <a:ext uri="{FF2B5EF4-FFF2-40B4-BE49-F238E27FC236}">
                <a16:creationId xmlns:a16="http://schemas.microsoft.com/office/drawing/2014/main" id="{E9B316C5-6FED-4A4C-62B7-91FD27827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9" r="22854"/>
          <a:stretch/>
        </p:blipFill>
        <p:spPr>
          <a:xfrm>
            <a:off x="6467354" y="720191"/>
            <a:ext cx="2388927" cy="41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26" y="627895"/>
            <a:ext cx="8449497" cy="579641"/>
          </a:xfrm>
        </p:spPr>
        <p:txBody>
          <a:bodyPr>
            <a:normAutofit fontScale="90000"/>
          </a:bodyPr>
          <a:lstStyle/>
          <a:p>
            <a:r>
              <a:rPr lang="da-DK" sz="2700" b="1" dirty="0">
                <a:latin typeface="Arial"/>
                <a:cs typeface="Arial"/>
              </a:rPr>
              <a:t>Narrativer / udsagn om Motivation og Læringsmestring:</a:t>
            </a:r>
            <a:endParaRPr lang="en-US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B710CAD6-80A9-7633-82AB-6A031209DC66}"/>
              </a:ext>
            </a:extLst>
          </p:cNvPr>
          <p:cNvSpPr txBox="1">
            <a:spLocks/>
          </p:cNvSpPr>
          <p:nvPr/>
        </p:nvSpPr>
        <p:spPr>
          <a:xfrm>
            <a:off x="7211347" y="1453880"/>
            <a:ext cx="1345356" cy="7466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400" dirty="0">
                <a:latin typeface="Arial"/>
                <a:cs typeface="Arial"/>
              </a:rPr>
              <a:t>Motivation og Læringsmestring</a:t>
            </a:r>
          </a:p>
          <a:p>
            <a:pPr>
              <a:lnSpc>
                <a:spcPct val="120000"/>
              </a:lnSpc>
            </a:pPr>
            <a:r>
              <a:rPr lang="da-DK" sz="1400" dirty="0">
                <a:latin typeface="Arial"/>
                <a:cs typeface="Arial"/>
              </a:rPr>
              <a:t>(1 / 5)</a:t>
            </a:r>
            <a:endParaRPr lang="en-US" sz="14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2346CDD-274C-BED5-77E8-74F0FFBA8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6" y="1379538"/>
            <a:ext cx="6311591" cy="324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0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EF742B5B-B5A2-FA47-546E-E2900BBCB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27" y="1379538"/>
            <a:ext cx="6303575" cy="2902870"/>
          </a:xfrm>
          <a:prstGeom prst="rect">
            <a:avLst/>
          </a:prstGeom>
        </p:spPr>
      </p:pic>
      <p:sp>
        <p:nvSpPr>
          <p:cNvPr id="13" name="Titel 2">
            <a:extLst>
              <a:ext uri="{FF2B5EF4-FFF2-40B4-BE49-F238E27FC236}">
                <a16:creationId xmlns:a16="http://schemas.microsoft.com/office/drawing/2014/main" id="{E3962B42-5A2A-915D-993F-F45EA2C2E352}"/>
              </a:ext>
            </a:extLst>
          </p:cNvPr>
          <p:cNvSpPr txBox="1">
            <a:spLocks/>
          </p:cNvSpPr>
          <p:nvPr/>
        </p:nvSpPr>
        <p:spPr>
          <a:xfrm>
            <a:off x="7137368" y="1500425"/>
            <a:ext cx="1315258" cy="7595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400" dirty="0">
                <a:latin typeface="Arial"/>
                <a:cs typeface="Arial"/>
              </a:rPr>
              <a:t>Motivation og Læringsmestring</a:t>
            </a:r>
          </a:p>
          <a:p>
            <a:pPr>
              <a:lnSpc>
                <a:spcPct val="120000"/>
              </a:lnSpc>
            </a:pPr>
            <a:r>
              <a:rPr lang="da-DK" sz="1400" dirty="0">
                <a:latin typeface="Arial"/>
                <a:cs typeface="Arial"/>
              </a:rPr>
              <a:t>(2 / 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03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6BFDF23C-D06A-FCD9-678C-214A984C1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813E2FF-9F65-D442-5640-7CFFD3632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6" y="833084"/>
            <a:ext cx="6247465" cy="4004249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F44D278A-E8ED-8587-6F14-966A257FF672}"/>
              </a:ext>
            </a:extLst>
          </p:cNvPr>
          <p:cNvSpPr txBox="1">
            <a:spLocks/>
          </p:cNvSpPr>
          <p:nvPr/>
        </p:nvSpPr>
        <p:spPr>
          <a:xfrm>
            <a:off x="7196479" y="1398077"/>
            <a:ext cx="1345356" cy="8024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400" dirty="0">
                <a:latin typeface="Arial"/>
                <a:cs typeface="Arial"/>
              </a:rPr>
              <a:t>Motivation og Læringsmestring</a:t>
            </a:r>
          </a:p>
          <a:p>
            <a:pPr>
              <a:lnSpc>
                <a:spcPct val="120000"/>
              </a:lnSpc>
            </a:pPr>
            <a:r>
              <a:rPr lang="da-DK" sz="1400" dirty="0">
                <a:latin typeface="Arial"/>
                <a:cs typeface="Arial"/>
              </a:rPr>
              <a:t>(3 / 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860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D833731-6A5B-67BD-3A68-FB90E07C9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21" y="935020"/>
            <a:ext cx="6219447" cy="368902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FB72625D-E068-59BF-F7C7-7263F339027A}"/>
              </a:ext>
            </a:extLst>
          </p:cNvPr>
          <p:cNvSpPr txBox="1">
            <a:spLocks/>
          </p:cNvSpPr>
          <p:nvPr/>
        </p:nvSpPr>
        <p:spPr>
          <a:xfrm>
            <a:off x="7174176" y="1544619"/>
            <a:ext cx="1382526" cy="6781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400" dirty="0">
                <a:latin typeface="Arial"/>
                <a:cs typeface="Arial"/>
              </a:rPr>
              <a:t>Motivation og Læringsmestring</a:t>
            </a:r>
          </a:p>
          <a:p>
            <a:pPr>
              <a:lnSpc>
                <a:spcPct val="120000"/>
              </a:lnSpc>
            </a:pPr>
            <a:r>
              <a:rPr lang="da-DK" sz="1400" dirty="0">
                <a:latin typeface="Arial"/>
                <a:cs typeface="Arial"/>
              </a:rPr>
              <a:t>(4 / 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2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030B110-BB1B-424B-949C-D8DC8FECD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08" y="869796"/>
            <a:ext cx="6358835" cy="391036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7F3267F3-F464-BCF6-0998-8884E032FEDE}"/>
              </a:ext>
            </a:extLst>
          </p:cNvPr>
          <p:cNvSpPr txBox="1">
            <a:spLocks/>
          </p:cNvSpPr>
          <p:nvPr/>
        </p:nvSpPr>
        <p:spPr>
          <a:xfrm>
            <a:off x="7203912" y="1702420"/>
            <a:ext cx="1360225" cy="687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400" dirty="0">
                <a:latin typeface="Arial"/>
                <a:cs typeface="Arial"/>
              </a:rPr>
              <a:t>Motivation og Læringsmestring</a:t>
            </a:r>
          </a:p>
          <a:p>
            <a:pPr>
              <a:lnSpc>
                <a:spcPct val="120000"/>
              </a:lnSpc>
            </a:pPr>
            <a:r>
              <a:rPr lang="da-DK" sz="1400" dirty="0">
                <a:latin typeface="Arial"/>
                <a:cs typeface="Arial"/>
              </a:rPr>
              <a:t>(5 / 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27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26" y="627895"/>
            <a:ext cx="8449497" cy="579641"/>
          </a:xfrm>
        </p:spPr>
        <p:txBody>
          <a:bodyPr>
            <a:normAutofit/>
          </a:bodyPr>
          <a:lstStyle/>
          <a:p>
            <a:r>
              <a:rPr lang="da-DK" sz="2700" b="1" dirty="0">
                <a:latin typeface="Arial"/>
                <a:cs typeface="Arial"/>
              </a:rPr>
              <a:t>Narrativer / udsagn om Lærerens rolle:</a:t>
            </a:r>
            <a:endParaRPr lang="en-US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B710CAD6-80A9-7633-82AB-6A031209DC66}"/>
              </a:ext>
            </a:extLst>
          </p:cNvPr>
          <p:cNvSpPr txBox="1">
            <a:spLocks/>
          </p:cNvSpPr>
          <p:nvPr/>
        </p:nvSpPr>
        <p:spPr>
          <a:xfrm>
            <a:off x="7203912" y="1368669"/>
            <a:ext cx="1360225" cy="579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Lærerens rolle</a:t>
            </a:r>
          </a:p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(1 / 5)</a:t>
            </a:r>
            <a:endParaRPr lang="en-US" sz="12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3EE5F85-C762-D559-4281-A563BFB22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461313"/>
            <a:ext cx="6385198" cy="259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SOSU Esbje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5C70"/>
      </a:accent1>
      <a:accent2>
        <a:srgbClr val="ED8923"/>
      </a:accent2>
      <a:accent3>
        <a:srgbClr val="E6E7E8"/>
      </a:accent3>
      <a:accent4>
        <a:srgbClr val="B28D5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SU Esbjerg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U_PowerPoint_01.potx" id="{CF655C26-4CED-428B-B798-A8DC89D2CF3D}" vid="{F462640E-9FBD-4AE3-8A75-F298E400411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1DCB68001930449AEC9186A3E0A95A" ma:contentTypeVersion="4" ma:contentTypeDescription="Opret et nyt dokument." ma:contentTypeScope="" ma:versionID="a62f165ff7d25e0bf695590f15bfe70a">
  <xsd:schema xmlns:xsd="http://www.w3.org/2001/XMLSchema" xmlns:xs="http://www.w3.org/2001/XMLSchema" xmlns:p="http://schemas.microsoft.com/office/2006/metadata/properties" xmlns:ns2="5f0b64d2-99e6-4ad2-a014-440c7e77b58c" xmlns:ns3="0c816708-5d08-46db-ae63-e26d470a1511" targetNamespace="http://schemas.microsoft.com/office/2006/metadata/properties" ma:root="true" ma:fieldsID="3927bba6fe08eeffa7a564f3ae8ad1dd" ns2:_="" ns3:_="">
    <xsd:import namespace="5f0b64d2-99e6-4ad2-a014-440c7e77b58c"/>
    <xsd:import namespace="0c816708-5d08-46db-ae63-e26d470a15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b64d2-99e6-4ad2-a014-440c7e77b5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16708-5d08-46db-ae63-e26d470a15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AF2CCD-3244-46C3-A596-7C66C6252EDA}">
  <ds:schemaRefs>
    <ds:schemaRef ds:uri="532134cf-5a43-497d-9458-691e3f33df99"/>
    <ds:schemaRef ds:uri="e947c921-7176-416e-a6db-0d3a62adc5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376887-C15E-43EB-B347-5E5F58109B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FEBBB1-51EF-4EAC-A7F1-46E6517750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0b64d2-99e6-4ad2-a014-440c7e77b58c"/>
    <ds:schemaRef ds:uri="0c816708-5d08-46db-ae63-e26d470a15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SOSU_PowerPoint_01</Template>
  <TotalTime>2515</TotalTime>
  <Words>558</Words>
  <Application>Microsoft Office PowerPoint</Application>
  <PresentationFormat>Brugerdefineret</PresentationFormat>
  <Paragraphs>105</Paragraphs>
  <Slides>19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Office-tema</vt:lpstr>
      <vt:lpstr>PowerPoint-præsentation</vt:lpstr>
      <vt:lpstr>Fokusgruppeinterviews med elever:</vt:lpstr>
      <vt:lpstr>Hvad blev der spurgt om i interviewene?</vt:lpstr>
      <vt:lpstr>Narrativer / udsagn om Motivation og Læringsmestring:</vt:lpstr>
      <vt:lpstr>PowerPoint-præsentation</vt:lpstr>
      <vt:lpstr>PowerPoint-præsentation</vt:lpstr>
      <vt:lpstr>PowerPoint-præsentation</vt:lpstr>
      <vt:lpstr>PowerPoint-præsentation</vt:lpstr>
      <vt:lpstr>Narrativer / udsagn om Lærerens rolle:</vt:lpstr>
      <vt:lpstr>PowerPoint-præsentation</vt:lpstr>
      <vt:lpstr>PowerPoint-præsentation</vt:lpstr>
      <vt:lpstr>PowerPoint-præsentation</vt:lpstr>
      <vt:lpstr>PowerPoint-præsentation</vt:lpstr>
      <vt:lpstr>Narrativer / udsagn om Tilbud og læringsmiljø: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image- og rekrutteringskampagne</dc:title>
  <dc:creator>Mette Trige</dc:creator>
  <cp:lastModifiedBy>Mette Trige</cp:lastModifiedBy>
  <cp:revision>367</cp:revision>
  <cp:lastPrinted>2021-11-16T15:11:14Z</cp:lastPrinted>
  <dcterms:created xsi:type="dcterms:W3CDTF">2020-06-22T13:47:45Z</dcterms:created>
  <dcterms:modified xsi:type="dcterms:W3CDTF">2023-03-07T12:27:25Z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0x010100EC1DCB68001930449AEC9186A3E0A95A</vt:lpwstr>
  </property>
  <property fmtid="{D5CDD505-2E9C-101B-9397-08002B2CF9AE}" pid="3" name="Order">
    <vt:r8>5300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