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324" r:id="rId5"/>
    <p:sldId id="320" r:id="rId6"/>
    <p:sldId id="258" r:id="rId7"/>
    <p:sldId id="321" r:id="rId8"/>
  </p:sldIdLst>
  <p:sldSz cx="9144000" cy="5148263"/>
  <p:notesSz cx="6808788" cy="9940925"/>
  <p:defaultTextStyle>
    <a:defPPr>
      <a:defRPr lang="da-DK"/>
    </a:defPPr>
    <a:lvl1pPr marL="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26" autoAdjust="0"/>
  </p:normalViewPr>
  <p:slideViewPr>
    <p:cSldViewPr snapToGrid="0">
      <p:cViewPr varScale="1">
        <p:scale>
          <a:sx n="103" d="100"/>
          <a:sy n="103" d="100"/>
        </p:scale>
        <p:origin x="80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tte Trige" userId="eb9c78c6-f77d-4ca7-b4ed-a8a84f7ed582" providerId="ADAL" clId="{DC83F43F-EC85-428B-B002-AFE8515DA748}"/>
    <pc:docChg chg="undo custSel delSld modSld">
      <pc:chgData name="Mette Trige" userId="eb9c78c6-f77d-4ca7-b4ed-a8a84f7ed582" providerId="ADAL" clId="{DC83F43F-EC85-428B-B002-AFE8515DA748}" dt="2023-03-07T11:11:58.191" v="315" actId="6549"/>
      <pc:docMkLst>
        <pc:docMk/>
      </pc:docMkLst>
      <pc:sldChg chg="del">
        <pc:chgData name="Mette Trige" userId="eb9c78c6-f77d-4ca7-b4ed-a8a84f7ed582" providerId="ADAL" clId="{DC83F43F-EC85-428B-B002-AFE8515DA748}" dt="2023-03-05T14:40:49.937" v="77" actId="47"/>
        <pc:sldMkLst>
          <pc:docMk/>
          <pc:sldMk cId="390579263" sldId="257"/>
        </pc:sldMkLst>
      </pc:sldChg>
      <pc:sldChg chg="modSp mod">
        <pc:chgData name="Mette Trige" userId="eb9c78c6-f77d-4ca7-b4ed-a8a84f7ed582" providerId="ADAL" clId="{DC83F43F-EC85-428B-B002-AFE8515DA748}" dt="2023-03-07T11:11:58.191" v="315" actId="6549"/>
        <pc:sldMkLst>
          <pc:docMk/>
          <pc:sldMk cId="1219584518" sldId="258"/>
        </pc:sldMkLst>
        <pc:spChg chg="mod">
          <ac:chgData name="Mette Trige" userId="eb9c78c6-f77d-4ca7-b4ed-a8a84f7ed582" providerId="ADAL" clId="{DC83F43F-EC85-428B-B002-AFE8515DA748}" dt="2023-03-07T11:11:58.191" v="315" actId="6549"/>
          <ac:spMkLst>
            <pc:docMk/>
            <pc:sldMk cId="1219584518" sldId="258"/>
            <ac:spMk id="6" creationId="{A0AB991B-C63E-439F-8091-56A6835427CF}"/>
          </ac:spMkLst>
        </pc:spChg>
      </pc:sldChg>
      <pc:sldChg chg="del">
        <pc:chgData name="Mette Trige" userId="eb9c78c6-f77d-4ca7-b4ed-a8a84f7ed582" providerId="ADAL" clId="{DC83F43F-EC85-428B-B002-AFE8515DA748}" dt="2023-03-05T14:41:21.198" v="92" actId="47"/>
        <pc:sldMkLst>
          <pc:docMk/>
          <pc:sldMk cId="3169815024" sldId="260"/>
        </pc:sldMkLst>
      </pc:sldChg>
      <pc:sldChg chg="del">
        <pc:chgData name="Mette Trige" userId="eb9c78c6-f77d-4ca7-b4ed-a8a84f7ed582" providerId="ADAL" clId="{DC83F43F-EC85-428B-B002-AFE8515DA748}" dt="2023-03-05T14:41:40.974" v="117" actId="47"/>
        <pc:sldMkLst>
          <pc:docMk/>
          <pc:sldMk cId="4137405779" sldId="261"/>
        </pc:sldMkLst>
      </pc:sldChg>
      <pc:sldChg chg="del">
        <pc:chgData name="Mette Trige" userId="eb9c78c6-f77d-4ca7-b4ed-a8a84f7ed582" providerId="ADAL" clId="{DC83F43F-EC85-428B-B002-AFE8515DA748}" dt="2023-03-05T14:41:35.213" v="112" actId="47"/>
        <pc:sldMkLst>
          <pc:docMk/>
          <pc:sldMk cId="3854866432" sldId="262"/>
        </pc:sldMkLst>
      </pc:sldChg>
      <pc:sldChg chg="del">
        <pc:chgData name="Mette Trige" userId="eb9c78c6-f77d-4ca7-b4ed-a8a84f7ed582" providerId="ADAL" clId="{DC83F43F-EC85-428B-B002-AFE8515DA748}" dt="2023-03-05T14:41:35.793" v="113" actId="47"/>
        <pc:sldMkLst>
          <pc:docMk/>
          <pc:sldMk cId="741621834" sldId="263"/>
        </pc:sldMkLst>
      </pc:sldChg>
      <pc:sldChg chg="del">
        <pc:chgData name="Mette Trige" userId="eb9c78c6-f77d-4ca7-b4ed-a8a84f7ed582" providerId="ADAL" clId="{DC83F43F-EC85-428B-B002-AFE8515DA748}" dt="2023-03-05T14:41:36.536" v="114" actId="47"/>
        <pc:sldMkLst>
          <pc:docMk/>
          <pc:sldMk cId="483201105" sldId="264"/>
        </pc:sldMkLst>
      </pc:sldChg>
      <pc:sldChg chg="del">
        <pc:chgData name="Mette Trige" userId="eb9c78c6-f77d-4ca7-b4ed-a8a84f7ed582" providerId="ADAL" clId="{DC83F43F-EC85-428B-B002-AFE8515DA748}" dt="2023-03-05T14:41:33.802" v="110" actId="47"/>
        <pc:sldMkLst>
          <pc:docMk/>
          <pc:sldMk cId="4163048665" sldId="265"/>
        </pc:sldMkLst>
      </pc:sldChg>
      <pc:sldChg chg="del">
        <pc:chgData name="Mette Trige" userId="eb9c78c6-f77d-4ca7-b4ed-a8a84f7ed582" providerId="ADAL" clId="{DC83F43F-EC85-428B-B002-AFE8515DA748}" dt="2023-03-05T14:41:39.986" v="116" actId="47"/>
        <pc:sldMkLst>
          <pc:docMk/>
          <pc:sldMk cId="3623049288" sldId="266"/>
        </pc:sldMkLst>
      </pc:sldChg>
      <pc:sldChg chg="del">
        <pc:chgData name="Mette Trige" userId="eb9c78c6-f77d-4ca7-b4ed-a8a84f7ed582" providerId="ADAL" clId="{DC83F43F-EC85-428B-B002-AFE8515DA748}" dt="2023-03-05T14:41:34.716" v="111" actId="47"/>
        <pc:sldMkLst>
          <pc:docMk/>
          <pc:sldMk cId="1341990463" sldId="267"/>
        </pc:sldMkLst>
      </pc:sldChg>
      <pc:sldChg chg="del">
        <pc:chgData name="Mette Trige" userId="eb9c78c6-f77d-4ca7-b4ed-a8a84f7ed582" providerId="ADAL" clId="{DC83F43F-EC85-428B-B002-AFE8515DA748}" dt="2023-03-05T14:41:05.715" v="88" actId="47"/>
        <pc:sldMkLst>
          <pc:docMk/>
          <pc:sldMk cId="3358728250" sldId="271"/>
        </pc:sldMkLst>
      </pc:sldChg>
      <pc:sldChg chg="del">
        <pc:chgData name="Mette Trige" userId="eb9c78c6-f77d-4ca7-b4ed-a8a84f7ed582" providerId="ADAL" clId="{DC83F43F-EC85-428B-B002-AFE8515DA748}" dt="2023-03-05T14:40:55.562" v="82" actId="47"/>
        <pc:sldMkLst>
          <pc:docMk/>
          <pc:sldMk cId="26694514" sldId="273"/>
        </pc:sldMkLst>
      </pc:sldChg>
      <pc:sldChg chg="del">
        <pc:chgData name="Mette Trige" userId="eb9c78c6-f77d-4ca7-b4ed-a8a84f7ed582" providerId="ADAL" clId="{DC83F43F-EC85-428B-B002-AFE8515DA748}" dt="2023-03-05T14:41:20.682" v="91" actId="47"/>
        <pc:sldMkLst>
          <pc:docMk/>
          <pc:sldMk cId="1725545652" sldId="285"/>
        </pc:sldMkLst>
      </pc:sldChg>
      <pc:sldChg chg="del">
        <pc:chgData name="Mette Trige" userId="eb9c78c6-f77d-4ca7-b4ed-a8a84f7ed582" providerId="ADAL" clId="{DC83F43F-EC85-428B-B002-AFE8515DA748}" dt="2023-03-05T14:41:21.839" v="93" actId="47"/>
        <pc:sldMkLst>
          <pc:docMk/>
          <pc:sldMk cId="1079247653" sldId="288"/>
        </pc:sldMkLst>
      </pc:sldChg>
      <pc:sldChg chg="del">
        <pc:chgData name="Mette Trige" userId="eb9c78c6-f77d-4ca7-b4ed-a8a84f7ed582" providerId="ADAL" clId="{DC83F43F-EC85-428B-B002-AFE8515DA748}" dt="2023-03-05T14:41:06.541" v="89" actId="47"/>
        <pc:sldMkLst>
          <pc:docMk/>
          <pc:sldMk cId="2550267456" sldId="292"/>
        </pc:sldMkLst>
      </pc:sldChg>
      <pc:sldChg chg="del">
        <pc:chgData name="Mette Trige" userId="eb9c78c6-f77d-4ca7-b4ed-a8a84f7ed582" providerId="ADAL" clId="{DC83F43F-EC85-428B-B002-AFE8515DA748}" dt="2023-03-05T14:41:25.748" v="98" actId="47"/>
        <pc:sldMkLst>
          <pc:docMk/>
          <pc:sldMk cId="1294741581" sldId="293"/>
        </pc:sldMkLst>
      </pc:sldChg>
      <pc:sldChg chg="del">
        <pc:chgData name="Mette Trige" userId="eb9c78c6-f77d-4ca7-b4ed-a8a84f7ed582" providerId="ADAL" clId="{DC83F43F-EC85-428B-B002-AFE8515DA748}" dt="2023-03-05T14:40:58.027" v="84" actId="47"/>
        <pc:sldMkLst>
          <pc:docMk/>
          <pc:sldMk cId="32938961" sldId="294"/>
        </pc:sldMkLst>
      </pc:sldChg>
      <pc:sldChg chg="del">
        <pc:chgData name="Mette Trige" userId="eb9c78c6-f77d-4ca7-b4ed-a8a84f7ed582" providerId="ADAL" clId="{DC83F43F-EC85-428B-B002-AFE8515DA748}" dt="2023-03-05T14:41:02.606" v="85" actId="47"/>
        <pc:sldMkLst>
          <pc:docMk/>
          <pc:sldMk cId="1959321319" sldId="295"/>
        </pc:sldMkLst>
      </pc:sldChg>
      <pc:sldChg chg="del">
        <pc:chgData name="Mette Trige" userId="eb9c78c6-f77d-4ca7-b4ed-a8a84f7ed582" providerId="ADAL" clId="{DC83F43F-EC85-428B-B002-AFE8515DA748}" dt="2023-03-05T14:41:25.024" v="97" actId="47"/>
        <pc:sldMkLst>
          <pc:docMk/>
          <pc:sldMk cId="2066288898" sldId="296"/>
        </pc:sldMkLst>
      </pc:sldChg>
      <pc:sldChg chg="del">
        <pc:chgData name="Mette Trige" userId="eb9c78c6-f77d-4ca7-b4ed-a8a84f7ed582" providerId="ADAL" clId="{DC83F43F-EC85-428B-B002-AFE8515DA748}" dt="2023-03-05T14:41:22.769" v="95" actId="47"/>
        <pc:sldMkLst>
          <pc:docMk/>
          <pc:sldMk cId="2377781567" sldId="297"/>
        </pc:sldMkLst>
      </pc:sldChg>
      <pc:sldChg chg="del">
        <pc:chgData name="Mette Trige" userId="eb9c78c6-f77d-4ca7-b4ed-a8a84f7ed582" providerId="ADAL" clId="{DC83F43F-EC85-428B-B002-AFE8515DA748}" dt="2023-03-05T14:41:22.325" v="94" actId="47"/>
        <pc:sldMkLst>
          <pc:docMk/>
          <pc:sldMk cId="926667949" sldId="298"/>
        </pc:sldMkLst>
      </pc:sldChg>
      <pc:sldChg chg="del">
        <pc:chgData name="Mette Trige" userId="eb9c78c6-f77d-4ca7-b4ed-a8a84f7ed582" providerId="ADAL" clId="{DC83F43F-EC85-428B-B002-AFE8515DA748}" dt="2023-03-05T14:41:23.239" v="96" actId="47"/>
        <pc:sldMkLst>
          <pc:docMk/>
          <pc:sldMk cId="2774430368" sldId="299"/>
        </pc:sldMkLst>
      </pc:sldChg>
      <pc:sldChg chg="del">
        <pc:chgData name="Mette Trige" userId="eb9c78c6-f77d-4ca7-b4ed-a8a84f7ed582" providerId="ADAL" clId="{DC83F43F-EC85-428B-B002-AFE8515DA748}" dt="2023-03-05T14:41:29.743" v="106" actId="47"/>
        <pc:sldMkLst>
          <pc:docMk/>
          <pc:sldMk cId="2104600727" sldId="300"/>
        </pc:sldMkLst>
      </pc:sldChg>
      <pc:sldChg chg="del">
        <pc:chgData name="Mette Trige" userId="eb9c78c6-f77d-4ca7-b4ed-a8a84f7ed582" providerId="ADAL" clId="{DC83F43F-EC85-428B-B002-AFE8515DA748}" dt="2023-03-05T14:41:19.862" v="90" actId="47"/>
        <pc:sldMkLst>
          <pc:docMk/>
          <pc:sldMk cId="4038315025" sldId="301"/>
        </pc:sldMkLst>
      </pc:sldChg>
      <pc:sldChg chg="del">
        <pc:chgData name="Mette Trige" userId="eb9c78c6-f77d-4ca7-b4ed-a8a84f7ed582" providerId="ADAL" clId="{DC83F43F-EC85-428B-B002-AFE8515DA748}" dt="2023-03-05T14:41:26.313" v="99" actId="47"/>
        <pc:sldMkLst>
          <pc:docMk/>
          <pc:sldMk cId="404503857" sldId="302"/>
        </pc:sldMkLst>
      </pc:sldChg>
      <pc:sldChg chg="del">
        <pc:chgData name="Mette Trige" userId="eb9c78c6-f77d-4ca7-b4ed-a8a84f7ed582" providerId="ADAL" clId="{DC83F43F-EC85-428B-B002-AFE8515DA748}" dt="2023-03-05T14:41:26.762" v="100" actId="47"/>
        <pc:sldMkLst>
          <pc:docMk/>
          <pc:sldMk cId="1486686787" sldId="303"/>
        </pc:sldMkLst>
      </pc:sldChg>
      <pc:sldChg chg="del">
        <pc:chgData name="Mette Trige" userId="eb9c78c6-f77d-4ca7-b4ed-a8a84f7ed582" providerId="ADAL" clId="{DC83F43F-EC85-428B-B002-AFE8515DA748}" dt="2023-03-05T14:41:27.271" v="101" actId="47"/>
        <pc:sldMkLst>
          <pc:docMk/>
          <pc:sldMk cId="3387759475" sldId="304"/>
        </pc:sldMkLst>
      </pc:sldChg>
      <pc:sldChg chg="del">
        <pc:chgData name="Mette Trige" userId="eb9c78c6-f77d-4ca7-b4ed-a8a84f7ed582" providerId="ADAL" clId="{DC83F43F-EC85-428B-B002-AFE8515DA748}" dt="2023-03-05T14:41:27.820" v="102" actId="47"/>
        <pc:sldMkLst>
          <pc:docMk/>
          <pc:sldMk cId="1060461765" sldId="305"/>
        </pc:sldMkLst>
      </pc:sldChg>
      <pc:sldChg chg="del">
        <pc:chgData name="Mette Trige" userId="eb9c78c6-f77d-4ca7-b4ed-a8a84f7ed582" providerId="ADAL" clId="{DC83F43F-EC85-428B-B002-AFE8515DA748}" dt="2023-03-05T14:41:29.271" v="105" actId="47"/>
        <pc:sldMkLst>
          <pc:docMk/>
          <pc:sldMk cId="2390440009" sldId="306"/>
        </pc:sldMkLst>
      </pc:sldChg>
      <pc:sldChg chg="del">
        <pc:chgData name="Mette Trige" userId="eb9c78c6-f77d-4ca7-b4ed-a8a84f7ed582" providerId="ADAL" clId="{DC83F43F-EC85-428B-B002-AFE8515DA748}" dt="2023-03-05T14:41:28.306" v="103" actId="47"/>
        <pc:sldMkLst>
          <pc:docMk/>
          <pc:sldMk cId="3872913282" sldId="308"/>
        </pc:sldMkLst>
      </pc:sldChg>
      <pc:sldChg chg="del">
        <pc:chgData name="Mette Trige" userId="eb9c78c6-f77d-4ca7-b4ed-a8a84f7ed582" providerId="ADAL" clId="{DC83F43F-EC85-428B-B002-AFE8515DA748}" dt="2023-03-05T14:41:28.768" v="104" actId="47"/>
        <pc:sldMkLst>
          <pc:docMk/>
          <pc:sldMk cId="2434085782" sldId="309"/>
        </pc:sldMkLst>
      </pc:sldChg>
      <pc:sldChg chg="del">
        <pc:chgData name="Mette Trige" userId="eb9c78c6-f77d-4ca7-b4ed-a8a84f7ed582" providerId="ADAL" clId="{DC83F43F-EC85-428B-B002-AFE8515DA748}" dt="2023-03-05T14:41:30.234" v="107" actId="47"/>
        <pc:sldMkLst>
          <pc:docMk/>
          <pc:sldMk cId="2886802872" sldId="310"/>
        </pc:sldMkLst>
      </pc:sldChg>
      <pc:sldChg chg="del">
        <pc:chgData name="Mette Trige" userId="eb9c78c6-f77d-4ca7-b4ed-a8a84f7ed582" providerId="ADAL" clId="{DC83F43F-EC85-428B-B002-AFE8515DA748}" dt="2023-03-05T14:41:31.095" v="108" actId="47"/>
        <pc:sldMkLst>
          <pc:docMk/>
          <pc:sldMk cId="114738468" sldId="312"/>
        </pc:sldMkLst>
      </pc:sldChg>
      <pc:sldChg chg="del">
        <pc:chgData name="Mette Trige" userId="eb9c78c6-f77d-4ca7-b4ed-a8a84f7ed582" providerId="ADAL" clId="{DC83F43F-EC85-428B-B002-AFE8515DA748}" dt="2023-03-05T14:40:50.857" v="78" actId="47"/>
        <pc:sldMkLst>
          <pc:docMk/>
          <pc:sldMk cId="401306950" sldId="313"/>
        </pc:sldMkLst>
      </pc:sldChg>
      <pc:sldChg chg="del">
        <pc:chgData name="Mette Trige" userId="eb9c78c6-f77d-4ca7-b4ed-a8a84f7ed582" providerId="ADAL" clId="{DC83F43F-EC85-428B-B002-AFE8515DA748}" dt="2023-03-05T14:40:51.810" v="79" actId="47"/>
        <pc:sldMkLst>
          <pc:docMk/>
          <pc:sldMk cId="1333742150" sldId="314"/>
        </pc:sldMkLst>
      </pc:sldChg>
      <pc:sldChg chg="del">
        <pc:chgData name="Mette Trige" userId="eb9c78c6-f77d-4ca7-b4ed-a8a84f7ed582" providerId="ADAL" clId="{DC83F43F-EC85-428B-B002-AFE8515DA748}" dt="2023-03-05T14:40:53.984" v="80" actId="47"/>
        <pc:sldMkLst>
          <pc:docMk/>
          <pc:sldMk cId="2064551104" sldId="315"/>
        </pc:sldMkLst>
      </pc:sldChg>
      <pc:sldChg chg="del">
        <pc:chgData name="Mette Trige" userId="eb9c78c6-f77d-4ca7-b4ed-a8a84f7ed582" providerId="ADAL" clId="{DC83F43F-EC85-428B-B002-AFE8515DA748}" dt="2023-03-05T14:40:54.497" v="81" actId="47"/>
        <pc:sldMkLst>
          <pc:docMk/>
          <pc:sldMk cId="3654418002" sldId="316"/>
        </pc:sldMkLst>
      </pc:sldChg>
      <pc:sldChg chg="del">
        <pc:chgData name="Mette Trige" userId="eb9c78c6-f77d-4ca7-b4ed-a8a84f7ed582" providerId="ADAL" clId="{DC83F43F-EC85-428B-B002-AFE8515DA748}" dt="2023-03-05T14:40:56.385" v="83" actId="47"/>
        <pc:sldMkLst>
          <pc:docMk/>
          <pc:sldMk cId="2176112396" sldId="317"/>
        </pc:sldMkLst>
      </pc:sldChg>
      <pc:sldChg chg="del">
        <pc:chgData name="Mette Trige" userId="eb9c78c6-f77d-4ca7-b4ed-a8a84f7ed582" providerId="ADAL" clId="{DC83F43F-EC85-428B-B002-AFE8515DA748}" dt="2023-03-05T14:41:03.434" v="86" actId="47"/>
        <pc:sldMkLst>
          <pc:docMk/>
          <pc:sldMk cId="2916808129" sldId="318"/>
        </pc:sldMkLst>
      </pc:sldChg>
      <pc:sldChg chg="del">
        <pc:chgData name="Mette Trige" userId="eb9c78c6-f77d-4ca7-b4ed-a8a84f7ed582" providerId="ADAL" clId="{DC83F43F-EC85-428B-B002-AFE8515DA748}" dt="2023-03-05T14:41:04.846" v="87" actId="47"/>
        <pc:sldMkLst>
          <pc:docMk/>
          <pc:sldMk cId="819304832" sldId="319"/>
        </pc:sldMkLst>
      </pc:sldChg>
      <pc:sldChg chg="modSp mod">
        <pc:chgData name="Mette Trige" userId="eb9c78c6-f77d-4ca7-b4ed-a8a84f7ed582" providerId="ADAL" clId="{DC83F43F-EC85-428B-B002-AFE8515DA748}" dt="2023-03-05T14:44:03.241" v="214" actId="20577"/>
        <pc:sldMkLst>
          <pc:docMk/>
          <pc:sldMk cId="1976707766" sldId="320"/>
        </pc:sldMkLst>
        <pc:spChg chg="mod">
          <ac:chgData name="Mette Trige" userId="eb9c78c6-f77d-4ca7-b4ed-a8a84f7ed582" providerId="ADAL" clId="{DC83F43F-EC85-428B-B002-AFE8515DA748}" dt="2023-03-05T14:44:03.241" v="214" actId="20577"/>
          <ac:spMkLst>
            <pc:docMk/>
            <pc:sldMk cId="1976707766" sldId="320"/>
            <ac:spMk id="6" creationId="{A0AB991B-C63E-439F-8091-56A6835427CF}"/>
          </ac:spMkLst>
        </pc:spChg>
      </pc:sldChg>
      <pc:sldChg chg="del">
        <pc:chgData name="Mette Trige" userId="eb9c78c6-f77d-4ca7-b4ed-a8a84f7ed582" providerId="ADAL" clId="{DC83F43F-EC85-428B-B002-AFE8515DA748}" dt="2023-03-05T14:41:33.318" v="109" actId="47"/>
        <pc:sldMkLst>
          <pc:docMk/>
          <pc:sldMk cId="2817349429" sldId="322"/>
        </pc:sldMkLst>
      </pc:sldChg>
      <pc:sldChg chg="del">
        <pc:chgData name="Mette Trige" userId="eb9c78c6-f77d-4ca7-b4ed-a8a84f7ed582" providerId="ADAL" clId="{DC83F43F-EC85-428B-B002-AFE8515DA748}" dt="2023-03-05T14:41:37.344" v="115" actId="47"/>
        <pc:sldMkLst>
          <pc:docMk/>
          <pc:sldMk cId="2437672761" sldId="323"/>
        </pc:sldMkLst>
      </pc:sldChg>
      <pc:sldChg chg="modSp mod">
        <pc:chgData name="Mette Trige" userId="eb9c78c6-f77d-4ca7-b4ed-a8a84f7ed582" providerId="ADAL" clId="{DC83F43F-EC85-428B-B002-AFE8515DA748}" dt="2023-03-07T11:11:36.109" v="302" actId="6549"/>
        <pc:sldMkLst>
          <pc:docMk/>
          <pc:sldMk cId="2665299504" sldId="324"/>
        </pc:sldMkLst>
        <pc:spChg chg="mod">
          <ac:chgData name="Mette Trige" userId="eb9c78c6-f77d-4ca7-b4ed-a8a84f7ed582" providerId="ADAL" clId="{DC83F43F-EC85-428B-B002-AFE8515DA748}" dt="2023-03-07T11:11:36.109" v="302" actId="6549"/>
          <ac:spMkLst>
            <pc:docMk/>
            <pc:sldMk cId="2665299504" sldId="324"/>
            <ac:spMk id="6" creationId="{A0AB991B-C63E-439F-8091-56A6835427C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B6CE6-E5BB-49FB-9A4D-0C3CDFC28C7D}" type="datetimeFigureOut">
              <a:rPr lang="da-DK" smtClean="0"/>
              <a:t>07-03-2023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578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880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2155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6738" y="9442155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82E30-6D6C-4B49-B5E7-BA925B96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1521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82E30-6D6C-4B49-B5E7-BA925B96D5BE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3028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EF81DB2D-B520-43F5-AC77-570C04ABEA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742" y="705725"/>
            <a:ext cx="8575200" cy="4204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B44FFCE-A3B9-4827-8707-93BCA43C2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453" y="2754473"/>
            <a:ext cx="7011028" cy="1792358"/>
          </a:xfrm>
        </p:spPr>
        <p:txBody>
          <a:bodyPr anchor="t"/>
          <a:lstStyle>
            <a:lvl1pPr algn="l">
              <a:lnSpc>
                <a:spcPts val="43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2764A86-240F-45E3-AD27-70075CA58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133" y="1874142"/>
            <a:ext cx="7023347" cy="781026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accent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2C14343-094A-438F-B130-C5616E6EF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D9EC-A8A3-4A84-BEB0-DAF5DC5981D8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9AB68E-0315-4995-AEED-4162045F0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5A165AA-BE33-496A-AB13-1BFE1C7D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745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46B0A-5881-47F8-9A4A-8E79BA0A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1" y="1127759"/>
            <a:ext cx="4967289" cy="8728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1013ED-8C97-4938-B539-B98FD6947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6" y="2138642"/>
            <a:ext cx="5048244" cy="2449397"/>
          </a:xfrm>
        </p:spPr>
        <p:txBody>
          <a:bodyPr>
            <a:normAutofit/>
          </a:bodyPr>
          <a:lstStyle>
            <a:lvl1pPr marL="446088" indent="-347663">
              <a:lnSpc>
                <a:spcPts val="2600"/>
              </a:lnSpc>
              <a:spcAft>
                <a:spcPts val="0"/>
              </a:spcAft>
              <a:defRPr sz="1600"/>
            </a:lvl1pPr>
            <a:lvl2pPr>
              <a:lnSpc>
                <a:spcPts val="2600"/>
              </a:lnSpc>
              <a:spcAft>
                <a:spcPts val="0"/>
              </a:spcAft>
              <a:defRPr sz="1600"/>
            </a:lvl2pPr>
            <a:lvl3pPr>
              <a:lnSpc>
                <a:spcPts val="2600"/>
              </a:lnSpc>
              <a:spcAft>
                <a:spcPts val="0"/>
              </a:spcAft>
              <a:defRPr sz="1600"/>
            </a:lvl3pPr>
            <a:lvl4pPr>
              <a:lnSpc>
                <a:spcPts val="2600"/>
              </a:lnSpc>
              <a:spcAft>
                <a:spcPts val="0"/>
              </a:spcAft>
              <a:defRPr sz="1600"/>
            </a:lvl4pPr>
            <a:lvl5pPr>
              <a:lnSpc>
                <a:spcPts val="2600"/>
              </a:lnSpc>
              <a:spcAft>
                <a:spcPts val="0"/>
              </a:spcAft>
              <a:defRPr sz="16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50AE2B-1067-4AB6-AB4A-8A370B6C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C23F-F24A-4449-9BB7-8F30070B128E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BA60F9-B717-401F-9610-1F186C4B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2959E8-64A4-43CF-AA6B-4F7C844C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716212F2-D6B3-47D0-BB3C-94208F130A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22426" y="705725"/>
            <a:ext cx="3228515" cy="4204799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98425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98924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46B0A-5881-47F8-9A4A-8E79BA0A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1" y="1127759"/>
            <a:ext cx="4967289" cy="8728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1013ED-8C97-4938-B539-B98FD6947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5" y="2207699"/>
            <a:ext cx="7858119" cy="2257200"/>
          </a:xfrm>
        </p:spPr>
        <p:txBody>
          <a:bodyPr vert="horz" lIns="91440" tIns="45720" rIns="91440" bIns="45720" spcCol="216000" rtlCol="0">
            <a:norm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50AE2B-1067-4AB6-AB4A-8A370B6C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C23F-F24A-4449-9BB7-8F30070B128E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BA60F9-B717-401F-9610-1F186C4B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2959E8-64A4-43CF-AA6B-4F7C844C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329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46B0A-5881-47F8-9A4A-8E79BA0A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1" y="1127759"/>
            <a:ext cx="4967289" cy="8728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50AE2B-1067-4AB6-AB4A-8A370B6C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C23F-F24A-4449-9BB7-8F30070B128E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BA60F9-B717-401F-9610-1F186C4B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2959E8-64A4-43CF-AA6B-4F7C844C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  <p:sp>
        <p:nvSpPr>
          <p:cNvPr id="45" name="Pladsholder til tekst 44">
            <a:extLst>
              <a:ext uri="{FF2B5EF4-FFF2-40B4-BE49-F238E27FC236}">
                <a16:creationId xmlns:a16="http://schemas.microsoft.com/office/drawing/2014/main" id="{69E671D8-1C33-4513-811C-E30CBB9809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35062" y="2389190"/>
            <a:ext cx="1882375" cy="755650"/>
          </a:xfrm>
        </p:spPr>
        <p:txBody>
          <a:bodyPr/>
          <a:lstStyle>
            <a:lvl1pPr marL="88900" indent="0">
              <a:lnSpc>
                <a:spcPts val="1400"/>
              </a:lnSpc>
              <a:spcAft>
                <a:spcPts val="500"/>
              </a:spcAft>
              <a:buNone/>
              <a:defRPr sz="1000" b="1" cap="all" baseline="0">
                <a:solidFill>
                  <a:schemeClr val="accent4"/>
                </a:solidFill>
              </a:defRPr>
            </a:lvl1pPr>
            <a:lvl2pPr marL="88900" indent="0">
              <a:lnSpc>
                <a:spcPts val="1000"/>
              </a:lnSpc>
              <a:spcAft>
                <a:spcPts val="0"/>
              </a:spcAft>
              <a:buNone/>
              <a:defRPr sz="8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46" name="Pladsholder til tekst 44">
            <a:extLst>
              <a:ext uri="{FF2B5EF4-FFF2-40B4-BE49-F238E27FC236}">
                <a16:creationId xmlns:a16="http://schemas.microsoft.com/office/drawing/2014/main" id="{29ECD7B8-EFFB-42F9-8E06-AF80D4FBC5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7902" y="2389190"/>
            <a:ext cx="1882375" cy="755650"/>
          </a:xfrm>
        </p:spPr>
        <p:txBody>
          <a:bodyPr/>
          <a:lstStyle>
            <a:lvl1pPr marL="88900" indent="0">
              <a:lnSpc>
                <a:spcPts val="1400"/>
              </a:lnSpc>
              <a:spcAft>
                <a:spcPts val="500"/>
              </a:spcAft>
              <a:buNone/>
              <a:defRPr sz="1000" b="1" cap="all" baseline="0">
                <a:solidFill>
                  <a:schemeClr val="accent4"/>
                </a:solidFill>
              </a:defRPr>
            </a:lvl1pPr>
            <a:lvl2pPr marL="88900" indent="0">
              <a:lnSpc>
                <a:spcPts val="1000"/>
              </a:lnSpc>
              <a:spcAft>
                <a:spcPts val="0"/>
              </a:spcAft>
              <a:buNone/>
              <a:defRPr sz="8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47" name="Pladsholder til tekst 44">
            <a:extLst>
              <a:ext uri="{FF2B5EF4-FFF2-40B4-BE49-F238E27FC236}">
                <a16:creationId xmlns:a16="http://schemas.microsoft.com/office/drawing/2014/main" id="{6115780F-14AD-45FD-8BFD-23AE04DA5C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21815" y="2389190"/>
            <a:ext cx="1882375" cy="755650"/>
          </a:xfrm>
        </p:spPr>
        <p:txBody>
          <a:bodyPr/>
          <a:lstStyle>
            <a:lvl1pPr marL="88900" indent="0">
              <a:lnSpc>
                <a:spcPts val="1400"/>
              </a:lnSpc>
              <a:spcAft>
                <a:spcPts val="500"/>
              </a:spcAft>
              <a:buNone/>
              <a:defRPr sz="1000" b="1" cap="all" baseline="0">
                <a:solidFill>
                  <a:schemeClr val="accent4"/>
                </a:solidFill>
              </a:defRPr>
            </a:lvl1pPr>
            <a:lvl2pPr marL="88900" indent="0">
              <a:lnSpc>
                <a:spcPts val="1000"/>
              </a:lnSpc>
              <a:spcAft>
                <a:spcPts val="0"/>
              </a:spcAft>
              <a:buNone/>
              <a:defRPr sz="8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48" name="Pladsholder til tekst 44">
            <a:extLst>
              <a:ext uri="{FF2B5EF4-FFF2-40B4-BE49-F238E27FC236}">
                <a16:creationId xmlns:a16="http://schemas.microsoft.com/office/drawing/2014/main" id="{15834D97-817C-4646-8FBD-7216D25C89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61405" y="2389190"/>
            <a:ext cx="1882375" cy="755650"/>
          </a:xfrm>
        </p:spPr>
        <p:txBody>
          <a:bodyPr/>
          <a:lstStyle>
            <a:lvl1pPr marL="88900" indent="0">
              <a:lnSpc>
                <a:spcPts val="1400"/>
              </a:lnSpc>
              <a:spcAft>
                <a:spcPts val="500"/>
              </a:spcAft>
              <a:buNone/>
              <a:defRPr sz="1000" b="1" cap="all" baseline="0">
                <a:solidFill>
                  <a:schemeClr val="accent4"/>
                </a:solidFill>
              </a:defRPr>
            </a:lvl1pPr>
            <a:lvl2pPr marL="88900" indent="0">
              <a:lnSpc>
                <a:spcPts val="1000"/>
              </a:lnSpc>
              <a:spcAft>
                <a:spcPts val="0"/>
              </a:spcAft>
              <a:buNone/>
              <a:defRPr sz="8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49" name="Pladsholder til tekst 44">
            <a:extLst>
              <a:ext uri="{FF2B5EF4-FFF2-40B4-BE49-F238E27FC236}">
                <a16:creationId xmlns:a16="http://schemas.microsoft.com/office/drawing/2014/main" id="{4873E150-E7A5-4229-83C8-C91146D109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92334" y="3708406"/>
            <a:ext cx="1882375" cy="755650"/>
          </a:xfrm>
        </p:spPr>
        <p:txBody>
          <a:bodyPr/>
          <a:lstStyle>
            <a:lvl1pPr marL="88900" indent="0">
              <a:lnSpc>
                <a:spcPts val="1400"/>
              </a:lnSpc>
              <a:spcAft>
                <a:spcPts val="500"/>
              </a:spcAft>
              <a:buNone/>
              <a:defRPr sz="1000" b="1" cap="all" baseline="0">
                <a:solidFill>
                  <a:schemeClr val="accent4"/>
                </a:solidFill>
              </a:defRPr>
            </a:lvl1pPr>
            <a:lvl2pPr marL="88900" indent="0">
              <a:lnSpc>
                <a:spcPts val="1000"/>
              </a:lnSpc>
              <a:spcAft>
                <a:spcPts val="0"/>
              </a:spcAft>
              <a:buNone/>
              <a:defRPr sz="8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50" name="Pladsholder til tekst 44">
            <a:extLst>
              <a:ext uri="{FF2B5EF4-FFF2-40B4-BE49-F238E27FC236}">
                <a16:creationId xmlns:a16="http://schemas.microsoft.com/office/drawing/2014/main" id="{CB428805-F135-4692-BF9C-52287F292B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05174" y="3708406"/>
            <a:ext cx="1882375" cy="755650"/>
          </a:xfrm>
        </p:spPr>
        <p:txBody>
          <a:bodyPr/>
          <a:lstStyle>
            <a:lvl1pPr marL="88900" indent="0">
              <a:lnSpc>
                <a:spcPts val="1400"/>
              </a:lnSpc>
              <a:spcAft>
                <a:spcPts val="500"/>
              </a:spcAft>
              <a:buNone/>
              <a:defRPr sz="1000" b="1" cap="all" baseline="0">
                <a:solidFill>
                  <a:schemeClr val="accent4"/>
                </a:solidFill>
              </a:defRPr>
            </a:lvl1pPr>
            <a:lvl2pPr marL="88900" indent="0">
              <a:lnSpc>
                <a:spcPts val="1000"/>
              </a:lnSpc>
              <a:spcAft>
                <a:spcPts val="0"/>
              </a:spcAft>
              <a:buNone/>
              <a:defRPr sz="8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51" name="Pladsholder til tekst 44">
            <a:extLst>
              <a:ext uri="{FF2B5EF4-FFF2-40B4-BE49-F238E27FC236}">
                <a16:creationId xmlns:a16="http://schemas.microsoft.com/office/drawing/2014/main" id="{C638D65B-8F19-4E02-9246-CBA4A8C389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79087" y="3708406"/>
            <a:ext cx="1882375" cy="755650"/>
          </a:xfrm>
        </p:spPr>
        <p:txBody>
          <a:bodyPr/>
          <a:lstStyle>
            <a:lvl1pPr marL="88900" indent="0">
              <a:lnSpc>
                <a:spcPts val="1400"/>
              </a:lnSpc>
              <a:spcAft>
                <a:spcPts val="500"/>
              </a:spcAft>
              <a:buNone/>
              <a:defRPr sz="1000" b="1" cap="all" baseline="0">
                <a:solidFill>
                  <a:schemeClr val="accent4"/>
                </a:solidFill>
              </a:defRPr>
            </a:lvl1pPr>
            <a:lvl2pPr marL="88900" indent="0">
              <a:lnSpc>
                <a:spcPts val="1000"/>
              </a:lnSpc>
              <a:spcAft>
                <a:spcPts val="0"/>
              </a:spcAft>
              <a:buNone/>
              <a:defRPr sz="8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2102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46B0A-5881-47F8-9A4A-8E79BA0A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321" y="1127759"/>
            <a:ext cx="3759519" cy="8728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1013ED-8C97-4938-B539-B98FD6947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6" y="2207697"/>
            <a:ext cx="3840474" cy="2449397"/>
          </a:xfrm>
        </p:spPr>
        <p:txBody>
          <a:bodyPr>
            <a:normAutofit/>
          </a:bodyPr>
          <a:lstStyle>
            <a:lvl1pPr marL="98425" indent="0">
              <a:lnSpc>
                <a:spcPts val="1300"/>
              </a:lnSpc>
              <a:spcAft>
                <a:spcPts val="1100"/>
              </a:spcAft>
              <a:buNone/>
              <a:defRPr sz="1100"/>
            </a:lvl1pPr>
            <a:lvl2pPr>
              <a:lnSpc>
                <a:spcPts val="1300"/>
              </a:lnSpc>
              <a:spcAft>
                <a:spcPts val="1100"/>
              </a:spcAft>
              <a:defRPr sz="1100"/>
            </a:lvl2pPr>
            <a:lvl3pPr>
              <a:lnSpc>
                <a:spcPts val="1300"/>
              </a:lnSpc>
              <a:spcAft>
                <a:spcPts val="1100"/>
              </a:spcAft>
              <a:defRPr sz="1100"/>
            </a:lvl3pPr>
            <a:lvl4pPr>
              <a:lnSpc>
                <a:spcPts val="1300"/>
              </a:lnSpc>
              <a:spcAft>
                <a:spcPts val="1100"/>
              </a:spcAft>
              <a:defRPr sz="1100"/>
            </a:lvl4pPr>
            <a:lvl5pPr>
              <a:lnSpc>
                <a:spcPts val="1300"/>
              </a:lnSpc>
              <a:spcAft>
                <a:spcPts val="1100"/>
              </a:spcAft>
              <a:defRPr sz="11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50AE2B-1067-4AB6-AB4A-8A370B6C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C23F-F24A-4449-9BB7-8F30070B128E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BA60F9-B717-401F-9610-1F186C4B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2959E8-64A4-43CF-AA6B-4F7C844C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716212F2-D6B3-47D0-BB3C-94208F130A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5742" y="705725"/>
            <a:ext cx="3228515" cy="4204799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98425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8613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46B0A-5881-47F8-9A4A-8E79BA0A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1" y="1127759"/>
            <a:ext cx="4967289" cy="8728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1013ED-8C97-4938-B539-B98FD6947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5" y="2686401"/>
            <a:ext cx="2852457" cy="1761827"/>
          </a:xfrm>
        </p:spPr>
        <p:txBody>
          <a:bodyPr vert="horz" lIns="91440" tIns="45720" rIns="91440" bIns="45720" spcCol="216000" rtlCol="0">
            <a:normAutofit/>
          </a:bodyPr>
          <a:lstStyle>
            <a:lvl1pPr marL="442913" indent="-344488">
              <a:lnSpc>
                <a:spcPts val="2000"/>
              </a:lnSpc>
              <a:spcAft>
                <a:spcPts val="0"/>
              </a:spcAft>
              <a:defRPr lang="da-DK" sz="1200" dirty="0" smtClean="0"/>
            </a:lvl1pPr>
            <a:lvl2pPr>
              <a:lnSpc>
                <a:spcPts val="2000"/>
              </a:lnSpc>
              <a:spcAft>
                <a:spcPts val="0"/>
              </a:spcAft>
              <a:defRPr lang="da-DK" sz="1200" dirty="0" smtClean="0"/>
            </a:lvl2pPr>
            <a:lvl3pPr>
              <a:lnSpc>
                <a:spcPts val="2000"/>
              </a:lnSpc>
              <a:spcAft>
                <a:spcPts val="0"/>
              </a:spcAft>
              <a:defRPr lang="da-DK" sz="1200" dirty="0" smtClean="0"/>
            </a:lvl3pPr>
            <a:lvl4pPr>
              <a:lnSpc>
                <a:spcPts val="2000"/>
              </a:lnSpc>
              <a:spcAft>
                <a:spcPts val="0"/>
              </a:spcAft>
              <a:defRPr lang="da-DK" sz="1200" dirty="0" smtClean="0"/>
            </a:lvl4pPr>
            <a:lvl5pPr>
              <a:lnSpc>
                <a:spcPts val="2000"/>
              </a:lnSpc>
              <a:spcAft>
                <a:spcPts val="0"/>
              </a:spcAft>
              <a:defRPr lang="da-DK" sz="1200" dirty="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50AE2B-1067-4AB6-AB4A-8A370B6C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C23F-F24A-4449-9BB7-8F30070B128E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BA60F9-B717-401F-9610-1F186C4B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2959E8-64A4-43CF-AA6B-4F7C844C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A8452F60-2B19-4D52-B64D-88D659BC7EB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09977" y="2686401"/>
            <a:ext cx="2852457" cy="1761827"/>
          </a:xfrm>
        </p:spPr>
        <p:txBody>
          <a:bodyPr vert="horz" lIns="91440" tIns="45720" rIns="91440" bIns="45720" spcCol="216000" rtlCol="0">
            <a:normAutofit/>
          </a:bodyPr>
          <a:lstStyle>
            <a:lvl1pPr marL="442913" indent="-344488">
              <a:lnSpc>
                <a:spcPts val="2000"/>
              </a:lnSpc>
              <a:spcAft>
                <a:spcPts val="0"/>
              </a:spcAft>
              <a:defRPr lang="da-DK" sz="1200" dirty="0" smtClean="0"/>
            </a:lvl1pPr>
            <a:lvl2pPr>
              <a:lnSpc>
                <a:spcPts val="2000"/>
              </a:lnSpc>
              <a:spcAft>
                <a:spcPts val="0"/>
              </a:spcAft>
              <a:defRPr lang="da-DK" sz="1200" dirty="0" smtClean="0"/>
            </a:lvl2pPr>
            <a:lvl3pPr>
              <a:lnSpc>
                <a:spcPts val="2000"/>
              </a:lnSpc>
              <a:spcAft>
                <a:spcPts val="0"/>
              </a:spcAft>
              <a:defRPr lang="da-DK" sz="1200" dirty="0" smtClean="0"/>
            </a:lvl3pPr>
            <a:lvl4pPr>
              <a:lnSpc>
                <a:spcPts val="2000"/>
              </a:lnSpc>
              <a:spcAft>
                <a:spcPts val="0"/>
              </a:spcAft>
              <a:defRPr lang="da-DK" sz="1200" dirty="0" smtClean="0"/>
            </a:lvl4pPr>
            <a:lvl5pPr>
              <a:lnSpc>
                <a:spcPts val="2000"/>
              </a:lnSpc>
              <a:spcAft>
                <a:spcPts val="0"/>
              </a:spcAft>
              <a:defRPr lang="da-DK" sz="1200" dirty="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3753BDA6-B859-4D23-8D18-13896405FB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62434" y="2686401"/>
            <a:ext cx="2852457" cy="1761827"/>
          </a:xfrm>
        </p:spPr>
        <p:txBody>
          <a:bodyPr vert="horz" lIns="91440" tIns="45720" rIns="91440" bIns="45720" spcCol="216000" rtlCol="0">
            <a:normAutofit/>
          </a:bodyPr>
          <a:lstStyle>
            <a:lvl1pPr marL="442913" indent="-344488">
              <a:lnSpc>
                <a:spcPts val="2000"/>
              </a:lnSpc>
              <a:spcAft>
                <a:spcPts val="0"/>
              </a:spcAft>
              <a:defRPr lang="da-DK" sz="1200" dirty="0" smtClean="0"/>
            </a:lvl1pPr>
            <a:lvl2pPr>
              <a:lnSpc>
                <a:spcPts val="2000"/>
              </a:lnSpc>
              <a:spcAft>
                <a:spcPts val="0"/>
              </a:spcAft>
              <a:defRPr lang="da-DK" sz="1200" dirty="0" smtClean="0"/>
            </a:lvl2pPr>
            <a:lvl3pPr>
              <a:lnSpc>
                <a:spcPts val="2000"/>
              </a:lnSpc>
              <a:spcAft>
                <a:spcPts val="0"/>
              </a:spcAft>
              <a:defRPr lang="da-DK" sz="1200" dirty="0" smtClean="0"/>
            </a:lvl3pPr>
            <a:lvl4pPr>
              <a:lnSpc>
                <a:spcPts val="2000"/>
              </a:lnSpc>
              <a:spcAft>
                <a:spcPts val="0"/>
              </a:spcAft>
              <a:defRPr lang="da-DK" sz="1200" dirty="0" smtClean="0"/>
            </a:lvl4pPr>
            <a:lvl5pPr>
              <a:lnSpc>
                <a:spcPts val="2000"/>
              </a:lnSpc>
              <a:spcAft>
                <a:spcPts val="0"/>
              </a:spcAft>
              <a:defRPr lang="da-DK" sz="1200" dirty="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750124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8">
            <a:extLst>
              <a:ext uri="{FF2B5EF4-FFF2-40B4-BE49-F238E27FC236}">
                <a16:creationId xmlns:a16="http://schemas.microsoft.com/office/drawing/2014/main" id="{972D9BEE-AF8D-4859-9448-BF876F60C8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22426" y="705725"/>
            <a:ext cx="3228515" cy="1931677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1"/>
            </a:stretch>
          </a:blipFill>
        </p:spPr>
        <p:txBody>
          <a:bodyPr/>
          <a:lstStyle>
            <a:lvl1pPr marL="98425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716212F2-D6B3-47D0-BB3C-94208F130A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39630" y="2637402"/>
            <a:ext cx="1611311" cy="2273122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98425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0" name="Pladsholder til billede 8">
            <a:extLst>
              <a:ext uri="{FF2B5EF4-FFF2-40B4-BE49-F238E27FC236}">
                <a16:creationId xmlns:a16="http://schemas.microsoft.com/office/drawing/2014/main" id="{08E525C7-D33F-42AB-A3F2-D49B7E960D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22427" y="2637402"/>
            <a:ext cx="1617203" cy="2273122"/>
          </a:xfr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98425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946B0A-5881-47F8-9A4A-8E79BA0A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1" y="1127759"/>
            <a:ext cx="4967289" cy="8728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1013ED-8C97-4938-B539-B98FD6947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973" y="2210080"/>
            <a:ext cx="5048244" cy="2449397"/>
          </a:xfrm>
        </p:spPr>
        <p:txBody>
          <a:bodyPr>
            <a:normAutofit/>
          </a:bodyPr>
          <a:lstStyle>
            <a:lvl1pPr marL="98425" indent="0">
              <a:lnSpc>
                <a:spcPts val="1300"/>
              </a:lnSpc>
              <a:spcAft>
                <a:spcPts val="1100"/>
              </a:spcAft>
              <a:buNone/>
              <a:defRPr sz="1100"/>
            </a:lvl1pPr>
            <a:lvl2pPr>
              <a:lnSpc>
                <a:spcPts val="1300"/>
              </a:lnSpc>
              <a:spcAft>
                <a:spcPts val="1100"/>
              </a:spcAft>
              <a:defRPr sz="1100"/>
            </a:lvl2pPr>
            <a:lvl3pPr>
              <a:lnSpc>
                <a:spcPts val="1300"/>
              </a:lnSpc>
              <a:spcAft>
                <a:spcPts val="1100"/>
              </a:spcAft>
              <a:defRPr sz="1100"/>
            </a:lvl3pPr>
            <a:lvl4pPr>
              <a:lnSpc>
                <a:spcPts val="1300"/>
              </a:lnSpc>
              <a:spcAft>
                <a:spcPts val="1100"/>
              </a:spcAft>
              <a:defRPr sz="1100"/>
            </a:lvl4pPr>
            <a:lvl5pPr>
              <a:lnSpc>
                <a:spcPts val="1300"/>
              </a:lnSpc>
              <a:spcAft>
                <a:spcPts val="1100"/>
              </a:spcAft>
              <a:defRPr sz="11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50AE2B-1067-4AB6-AB4A-8A370B6C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C23F-F24A-4449-9BB7-8F30070B128E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BA60F9-B717-401F-9610-1F186C4B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2959E8-64A4-43CF-AA6B-4F7C844C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3373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B794F76E-7513-4C90-A756-F3A9A66A3972}"/>
              </a:ext>
            </a:extLst>
          </p:cNvPr>
          <p:cNvSpPr/>
          <p:nvPr userDrawn="1"/>
        </p:nvSpPr>
        <p:spPr>
          <a:xfrm>
            <a:off x="275742" y="705725"/>
            <a:ext cx="8575200" cy="42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44FFCE-A3B9-4827-8707-93BCA43C2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453" y="2754473"/>
            <a:ext cx="5851497" cy="1792358"/>
          </a:xfrm>
        </p:spPr>
        <p:txBody>
          <a:bodyPr anchor="t"/>
          <a:lstStyle>
            <a:lvl1pPr algn="l">
              <a:lnSpc>
                <a:spcPts val="43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2764A86-240F-45E3-AD27-70075CA58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133" y="1874142"/>
            <a:ext cx="7023347" cy="781026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accent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2C14343-094A-438F-B130-C5616E6EF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D9EC-A8A3-4A84-BEB0-DAF5DC5981D8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9AB68E-0315-4995-AEED-4162045F0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5A165AA-BE33-496A-AB13-1BFE1C7D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6E26708B-AB69-4E0D-9C88-847E3775A0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332" y="1732375"/>
            <a:ext cx="1232817" cy="122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5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BDF3268E-5DFB-41F8-A8F7-AE7683F8C220}"/>
              </a:ext>
            </a:extLst>
          </p:cNvPr>
          <p:cNvSpPr/>
          <p:nvPr userDrawn="1"/>
        </p:nvSpPr>
        <p:spPr>
          <a:xfrm>
            <a:off x="275742" y="705725"/>
            <a:ext cx="8575200" cy="4204800"/>
          </a:xfrm>
          <a:prstGeom prst="rect">
            <a:avLst/>
          </a:prstGeom>
          <a:solidFill>
            <a:srgbClr val="E8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FAC7106-1797-4A96-A808-8D37FE7FB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1" y="1127759"/>
            <a:ext cx="5740720" cy="8728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E3C518C-AC63-4B04-B2FE-DD6453F6C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6" y="2206655"/>
            <a:ext cx="7886700" cy="2449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4CF886E-C39A-43CB-B925-73D1F60F14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00303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91E3A-BA5C-48A0-A2AC-A05DDB63D49C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80E88F-2DA6-484A-9344-CC0262D4F5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5315" y="181796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accent4"/>
                </a:solidFill>
              </a:defRPr>
            </a:lvl1pPr>
          </a:lstStyle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EF46F10-C6D1-4FA7-A7EB-668B24837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00303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520A9E46-A413-4566-9056-95E891DB69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584" y="128466"/>
            <a:ext cx="970063" cy="38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6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dt="0"/>
  <p:txStyles>
    <p:titleStyle>
      <a:lvl1pPr algn="l" defTabSz="685800" rtl="0" eaLnBrk="1" latinLnBrk="0" hangingPunct="1">
        <a:lnSpc>
          <a:spcPts val="265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363" indent="-261938" algn="l" defTabSz="685800" rtl="0" eaLnBrk="1" latinLnBrk="0" hangingPunct="1">
        <a:lnSpc>
          <a:spcPts val="13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—"/>
        <a:defRPr sz="11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ts val="13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11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ts val="13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11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ts val="13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11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ts val="13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0AB991B-C63E-439F-8091-56A683542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988" y="1133214"/>
            <a:ext cx="5162585" cy="34241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8425" indent="0" algn="ctr">
              <a:lnSpc>
                <a:spcPct val="200000"/>
              </a:lnSpc>
              <a:buNone/>
            </a:pPr>
            <a:r>
              <a:rPr lang="da-DK" sz="3000" b="1" dirty="0">
                <a:solidFill>
                  <a:srgbClr val="0070C0"/>
                </a:solidFill>
                <a:cs typeface="Arial"/>
              </a:rPr>
              <a:t>Selvevaluering 2022</a:t>
            </a:r>
          </a:p>
          <a:p>
            <a:pPr marL="98425" indent="0">
              <a:lnSpc>
                <a:spcPct val="100000"/>
              </a:lnSpc>
              <a:buNone/>
            </a:pPr>
            <a:r>
              <a:rPr lang="da-DK" sz="2000" b="1" dirty="0">
                <a:cs typeface="Arial"/>
              </a:rPr>
              <a:t>                </a:t>
            </a:r>
          </a:p>
          <a:p>
            <a:pPr marL="98425" indent="0" algn="ctr">
              <a:lnSpc>
                <a:spcPct val="100000"/>
              </a:lnSpc>
              <a:buNone/>
            </a:pPr>
            <a:r>
              <a:rPr lang="da-DK" sz="1800" b="1" dirty="0">
                <a:cs typeface="Arial"/>
              </a:rPr>
              <a:t>Læringcaféen</a:t>
            </a:r>
          </a:p>
          <a:p>
            <a:pPr marL="98425" indent="0">
              <a:lnSpc>
                <a:spcPct val="100000"/>
              </a:lnSpc>
              <a:buNone/>
            </a:pPr>
            <a:r>
              <a:rPr lang="da-DK" sz="1800" b="1" dirty="0">
                <a:cs typeface="Arial"/>
              </a:rPr>
              <a:t>– en del af læringsmiljøet på SOSU Esbjerg</a:t>
            </a:r>
          </a:p>
          <a:p>
            <a:pPr marL="98425" indent="0" algn="ctr">
              <a:lnSpc>
                <a:spcPct val="100000"/>
              </a:lnSpc>
              <a:buNone/>
            </a:pPr>
            <a:endParaRPr lang="da-DK" sz="2000" b="1" dirty="0">
              <a:cs typeface="Arial"/>
            </a:endParaRPr>
          </a:p>
          <a:p>
            <a:pPr marL="98425" indent="0">
              <a:lnSpc>
                <a:spcPct val="200000"/>
              </a:lnSpc>
              <a:buNone/>
            </a:pPr>
            <a:endParaRPr lang="da-DK" sz="1400" b="1" dirty="0">
              <a:cs typeface="Arial"/>
            </a:endParaRPr>
          </a:p>
          <a:p>
            <a:pPr marL="98425" indent="0">
              <a:lnSpc>
                <a:spcPct val="110000"/>
              </a:lnSpc>
              <a:buNone/>
            </a:pPr>
            <a:r>
              <a:rPr lang="da-DK" sz="1800" b="1" dirty="0">
                <a:solidFill>
                  <a:srgbClr val="0070C0"/>
                </a:solidFill>
                <a:cs typeface="Arial"/>
              </a:rPr>
              <a:t>5. 	Opfølgningsplan, feb. 2023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C8E76F49-FA99-7953-6FBC-F6172142DDA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tretch/>
        </p:blipFill>
        <p:spPr>
          <a:xfrm>
            <a:off x="5518349" y="1235073"/>
            <a:ext cx="3228515" cy="3220444"/>
          </a:xfrm>
          <a:noFill/>
        </p:spPr>
      </p:pic>
    </p:spTree>
    <p:extLst>
      <p:ext uri="{BB962C8B-B14F-4D97-AF65-F5344CB8AC3E}">
        <p14:creationId xmlns:p14="http://schemas.microsoft.com/office/powerpoint/2010/main" val="266529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0AB991B-C63E-439F-8091-56A683542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59" y="783566"/>
            <a:ext cx="6137478" cy="41217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8425" indent="0" algn="ctr">
              <a:lnSpc>
                <a:spcPct val="110000"/>
              </a:lnSpc>
              <a:buNone/>
            </a:pPr>
            <a:endParaRPr lang="da-DK" sz="1000" b="1" dirty="0">
              <a:solidFill>
                <a:srgbClr val="0070C0"/>
              </a:solidFill>
              <a:cs typeface="Arial"/>
            </a:endParaRPr>
          </a:p>
          <a:p>
            <a:pPr marL="98425" indent="0" algn="ctr">
              <a:lnSpc>
                <a:spcPct val="100000"/>
              </a:lnSpc>
              <a:buNone/>
            </a:pPr>
            <a:endParaRPr lang="da-DK" sz="1400" b="1" dirty="0">
              <a:cs typeface="Arial"/>
            </a:endParaRPr>
          </a:p>
          <a:p>
            <a:pPr marL="98425" indent="0">
              <a:lnSpc>
                <a:spcPct val="100000"/>
              </a:lnSpc>
              <a:buNone/>
            </a:pPr>
            <a:r>
              <a:rPr lang="da-DK" sz="2000" b="1" dirty="0">
                <a:cs typeface="Arial"/>
              </a:rPr>
              <a:t>Opfølgning:</a:t>
            </a:r>
          </a:p>
          <a:p>
            <a:pPr marL="98425" indent="0">
              <a:lnSpc>
                <a:spcPct val="100000"/>
              </a:lnSpc>
              <a:buNone/>
            </a:pPr>
            <a:endParaRPr lang="da-DK" sz="2000" b="1" dirty="0">
              <a:cs typeface="Arial"/>
            </a:endParaRPr>
          </a:p>
          <a:p>
            <a:pPr marL="98425" indent="0">
              <a:lnSpc>
                <a:spcPct val="118000"/>
              </a:lnSpc>
              <a:buNone/>
            </a:pPr>
            <a:r>
              <a:rPr lang="da-DK" sz="2000" i="1" dirty="0">
                <a:cs typeface="Arial"/>
              </a:rPr>
              <a:t>Selvevalueringens undersøgelser og konklusioner (herunder EUD-ledernes prioriteringer) bliver direkte indarbejdet i skolens kommende projekt / udviklingsopgave: </a:t>
            </a:r>
          </a:p>
          <a:p>
            <a:pPr marL="98425" indent="0">
              <a:lnSpc>
                <a:spcPct val="118000"/>
              </a:lnSpc>
              <a:buNone/>
            </a:pPr>
            <a:endParaRPr lang="da-DK" sz="2000" i="1" dirty="0">
              <a:cs typeface="Arial"/>
            </a:endParaRPr>
          </a:p>
          <a:p>
            <a:pPr marL="98425" indent="0">
              <a:lnSpc>
                <a:spcPct val="118000"/>
              </a:lnSpc>
              <a:buNone/>
            </a:pPr>
            <a:r>
              <a:rPr lang="da-DK" sz="2000" b="1" i="1" dirty="0">
                <a:cs typeface="Arial"/>
              </a:rPr>
              <a:t>”Det Fleksible Læringsforløb og udvidelse af Læringscaféen til gavn for alles læringsudbytte”</a:t>
            </a:r>
          </a:p>
          <a:p>
            <a:pPr marL="98425" indent="0">
              <a:lnSpc>
                <a:spcPct val="118000"/>
              </a:lnSpc>
              <a:buNone/>
            </a:pPr>
            <a:endParaRPr lang="da-DK" sz="1400" b="1" i="1" dirty="0">
              <a:cs typeface="Arial"/>
            </a:endParaRPr>
          </a:p>
          <a:p>
            <a:pPr marL="98425" indent="0">
              <a:lnSpc>
                <a:spcPct val="200000"/>
              </a:lnSpc>
              <a:buNone/>
            </a:pPr>
            <a:endParaRPr lang="da-DK" sz="1400" b="1" dirty="0">
              <a:cs typeface="Arial"/>
            </a:endParaRPr>
          </a:p>
        </p:txBody>
      </p:sp>
      <p:pic>
        <p:nvPicPr>
          <p:cNvPr id="3" name="Billede 2" descr="Et billede, der indeholder indendørs&#10;&#10;Automatisk genereret beskrivelse">
            <a:extLst>
              <a:ext uri="{FF2B5EF4-FFF2-40B4-BE49-F238E27FC236}">
                <a16:creationId xmlns:a16="http://schemas.microsoft.com/office/drawing/2014/main" id="{46F9B183-D329-4575-950E-421DD9D5FA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6" r="25972"/>
          <a:stretch/>
        </p:blipFill>
        <p:spPr>
          <a:xfrm rot="10800000">
            <a:off x="6556916" y="731528"/>
            <a:ext cx="2294023" cy="41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0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0AB991B-C63E-439F-8091-56A683542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59" y="731528"/>
            <a:ext cx="6137478" cy="417378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98425" indent="0" algn="ctr">
              <a:lnSpc>
                <a:spcPct val="100000"/>
              </a:lnSpc>
              <a:buNone/>
            </a:pPr>
            <a:endParaRPr lang="da-DK" sz="1400" b="1" dirty="0">
              <a:cs typeface="Arial"/>
            </a:endParaRPr>
          </a:p>
          <a:p>
            <a:pPr marL="98425" indent="0">
              <a:lnSpc>
                <a:spcPct val="128000"/>
              </a:lnSpc>
              <a:buNone/>
            </a:pPr>
            <a:r>
              <a:rPr lang="da-DK" sz="1500" dirty="0">
                <a:cs typeface="Arial"/>
              </a:rPr>
              <a:t>I </a:t>
            </a:r>
            <a:r>
              <a:rPr lang="da-DK" sz="1500">
                <a:cs typeface="Arial"/>
              </a:rPr>
              <a:t>det kommende projekt </a:t>
            </a:r>
            <a:r>
              <a:rPr lang="da-DK" sz="1500" dirty="0">
                <a:cs typeface="Arial"/>
              </a:rPr>
              <a:t>vil der bl.a. blive arbejdet med målet:</a:t>
            </a:r>
          </a:p>
          <a:p>
            <a:pPr>
              <a:lnSpc>
                <a:spcPct val="128000"/>
              </a:lnSpc>
              <a:buFont typeface="Wingdings" panose="05000000000000000000" pitchFamily="2" charset="2"/>
              <a:buChar char="Ø"/>
            </a:pPr>
            <a:r>
              <a:rPr lang="da-DK" sz="1500" dirty="0">
                <a:solidFill>
                  <a:srgbClr val="0070C0"/>
                </a:solidFill>
                <a:cs typeface="Arial"/>
              </a:rPr>
              <a:t>At samarbejde internt om at rammesætte, etablere og koordinere Det Fleksible Læringsforløb og Læringscafé med fokus på relationen, faget og et dynamisk læringsmiljø</a:t>
            </a:r>
            <a:endParaRPr lang="da-DK" sz="1500" b="1" dirty="0">
              <a:solidFill>
                <a:srgbClr val="0070C0"/>
              </a:solidFill>
              <a:cs typeface="Arial"/>
            </a:endParaRPr>
          </a:p>
          <a:p>
            <a:pPr marL="98425" indent="0">
              <a:lnSpc>
                <a:spcPct val="128000"/>
              </a:lnSpc>
              <a:buNone/>
            </a:pPr>
            <a:endParaRPr lang="da-DK" sz="1500" dirty="0">
              <a:cs typeface="Arial"/>
            </a:endParaRPr>
          </a:p>
          <a:p>
            <a:pPr marL="98425" indent="0">
              <a:lnSpc>
                <a:spcPct val="128000"/>
              </a:lnSpc>
              <a:buNone/>
            </a:pPr>
            <a:r>
              <a:rPr lang="da-DK" sz="1500" dirty="0">
                <a:cs typeface="Arial"/>
              </a:rPr>
              <a:t>Projektet løber fra okt. 2022 - til dec. 2024. </a:t>
            </a:r>
          </a:p>
          <a:p>
            <a:pPr marL="98425" indent="0">
              <a:lnSpc>
                <a:spcPct val="128000"/>
              </a:lnSpc>
              <a:buNone/>
            </a:pPr>
            <a:endParaRPr lang="da-DK" sz="1500" dirty="0">
              <a:cs typeface="Arial"/>
            </a:endParaRPr>
          </a:p>
          <a:p>
            <a:pPr marL="98425" indent="0">
              <a:lnSpc>
                <a:spcPct val="128000"/>
              </a:lnSpc>
              <a:buNone/>
            </a:pPr>
            <a:r>
              <a:rPr lang="da-DK" sz="1500" dirty="0">
                <a:cs typeface="Arial"/>
              </a:rPr>
              <a:t>Omdrejningspunktet er at skabe muligheder for alle hvad angår læringsformer – og læringsforløb med høj faglighed, kvalitet og trivsel i forgrunden. </a:t>
            </a:r>
          </a:p>
          <a:p>
            <a:pPr marL="98425" indent="0">
              <a:lnSpc>
                <a:spcPct val="128000"/>
              </a:lnSpc>
              <a:buNone/>
            </a:pPr>
            <a:endParaRPr lang="da-DK" sz="1500" dirty="0">
              <a:cs typeface="Arial"/>
            </a:endParaRPr>
          </a:p>
          <a:p>
            <a:pPr marL="98425" indent="0">
              <a:lnSpc>
                <a:spcPct val="128000"/>
              </a:lnSpc>
              <a:buNone/>
            </a:pPr>
            <a:r>
              <a:rPr lang="da-DK" sz="1500" dirty="0">
                <a:cs typeface="Arial"/>
              </a:rPr>
              <a:t>EUD-ledernes prioriteringer vil angive retning, mål, form og læringssyn i det videre arbejde med at udvikle Læringscaféen som et kvalificeret målrettet tilbud, hvor </a:t>
            </a:r>
            <a:r>
              <a:rPr lang="da-DK" sz="1500" i="1" dirty="0">
                <a:cs typeface="Arial"/>
              </a:rPr>
              <a:t>motivation og læringsmestring, lærerens rolle og tilbud og læringsmiljø</a:t>
            </a:r>
            <a:r>
              <a:rPr lang="da-DK" sz="1500" dirty="0">
                <a:cs typeface="Arial"/>
              </a:rPr>
              <a:t> vil blive forankret i praksis. </a:t>
            </a:r>
          </a:p>
          <a:p>
            <a:pPr marL="98425" indent="0">
              <a:lnSpc>
                <a:spcPct val="128000"/>
              </a:lnSpc>
              <a:buNone/>
            </a:pPr>
            <a:endParaRPr lang="da-DK" sz="1300" dirty="0">
              <a:cs typeface="Arial"/>
            </a:endParaRPr>
          </a:p>
          <a:p>
            <a:pPr marL="98425" indent="0">
              <a:lnSpc>
                <a:spcPct val="200000"/>
              </a:lnSpc>
              <a:buNone/>
            </a:pPr>
            <a:endParaRPr lang="da-DK" sz="1400" b="1" dirty="0">
              <a:cs typeface="Arial"/>
            </a:endParaRPr>
          </a:p>
        </p:txBody>
      </p:sp>
      <p:pic>
        <p:nvPicPr>
          <p:cNvPr id="3" name="Billede 2" descr="Et billede, der indeholder indendørs&#10;&#10;Automatisk genereret beskrivelse">
            <a:extLst>
              <a:ext uri="{FF2B5EF4-FFF2-40B4-BE49-F238E27FC236}">
                <a16:creationId xmlns:a16="http://schemas.microsoft.com/office/drawing/2014/main" id="{46F9B183-D329-4575-950E-421DD9D5FA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6" r="25972"/>
          <a:stretch/>
        </p:blipFill>
        <p:spPr>
          <a:xfrm rot="10800000">
            <a:off x="6556916" y="731528"/>
            <a:ext cx="2294023" cy="41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8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4">
            <a:extLst>
              <a:ext uri="{FF2B5EF4-FFF2-40B4-BE49-F238E27FC236}">
                <a16:creationId xmlns:a16="http://schemas.microsoft.com/office/drawing/2014/main" id="{F7D38CBC-A991-01E7-D6F3-AAAF4FB32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73" y="1091608"/>
            <a:ext cx="2435580" cy="2750290"/>
          </a:xfrm>
        </p:spPr>
        <p:txBody>
          <a:bodyPr>
            <a:noAutofit/>
          </a:bodyPr>
          <a:lstStyle/>
          <a:p>
            <a:r>
              <a:rPr lang="da-DK" sz="1400" i="1" dirty="0">
                <a:latin typeface="+mn-lt"/>
                <a:cs typeface="Arial"/>
              </a:rPr>
              <a:t>Det Fleksible Læringsforløb</a:t>
            </a:r>
            <a:br>
              <a:rPr lang="da-DK" sz="1400" i="1" dirty="0">
                <a:latin typeface="+mn-lt"/>
                <a:cs typeface="Arial"/>
              </a:rPr>
            </a:br>
            <a:r>
              <a:rPr lang="da-DK" sz="1400" i="1" dirty="0">
                <a:latin typeface="+mn-lt"/>
                <a:cs typeface="Arial"/>
              </a:rPr>
              <a:t>og udvidelse af Lærings-caféen til gavn for alles læringsudbytte</a:t>
            </a:r>
            <a:br>
              <a:rPr lang="da-DK" sz="1400" dirty="0">
                <a:latin typeface="+mn-lt"/>
                <a:cs typeface="Arial"/>
              </a:rPr>
            </a:br>
            <a:br>
              <a:rPr lang="da-DK" sz="1400" dirty="0">
                <a:latin typeface="+mn-lt"/>
                <a:cs typeface="Arial"/>
              </a:rPr>
            </a:br>
            <a:r>
              <a:rPr lang="da-DK" sz="1400" b="1" dirty="0">
                <a:latin typeface="+mn-lt"/>
                <a:cs typeface="Arial"/>
              </a:rPr>
              <a:t>Projekt:</a:t>
            </a:r>
            <a:br>
              <a:rPr lang="da-DK" sz="1400" b="1" dirty="0">
                <a:latin typeface="+mn-lt"/>
                <a:cs typeface="Arial"/>
              </a:rPr>
            </a:br>
            <a:r>
              <a:rPr lang="da-DK" sz="1400" b="1" dirty="0">
                <a:latin typeface="+mn-lt"/>
                <a:cs typeface="Arial"/>
              </a:rPr>
              <a:t>Det Fleksible Læringsrum</a:t>
            </a:r>
            <a:br>
              <a:rPr lang="da-DK" sz="1400" dirty="0">
                <a:latin typeface="+mn-lt"/>
                <a:cs typeface="Arial"/>
              </a:rPr>
            </a:br>
            <a:r>
              <a:rPr lang="da-DK" sz="1400" dirty="0">
                <a:latin typeface="+mn-lt"/>
                <a:cs typeface="Arial"/>
              </a:rPr>
              <a:t> </a:t>
            </a:r>
            <a:endParaRPr lang="en-US" sz="1400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93D7B7-2540-BD1A-6DA5-05CAE814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5315" y="181796"/>
            <a:ext cx="3086100" cy="2740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a-DK" b="1" dirty="0"/>
              <a:t>www.sosuesbjerg.dk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5012BFC1-1D79-C4DE-438C-EF6F172B1C28}"/>
              </a:ext>
            </a:extLst>
          </p:cNvPr>
          <p:cNvCxnSpPr/>
          <p:nvPr/>
        </p:nvCxnSpPr>
        <p:spPr>
          <a:xfrm flipH="1">
            <a:off x="4283446" y="2917253"/>
            <a:ext cx="566057" cy="854474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bindelse: buet 17">
            <a:extLst>
              <a:ext uri="{FF2B5EF4-FFF2-40B4-BE49-F238E27FC236}">
                <a16:creationId xmlns:a16="http://schemas.microsoft.com/office/drawing/2014/main" id="{D848C135-55BC-F685-BD31-91443C712A52}"/>
              </a:ext>
            </a:extLst>
          </p:cNvPr>
          <p:cNvCxnSpPr>
            <a:cxnSpLocks/>
          </p:cNvCxnSpPr>
          <p:nvPr/>
        </p:nvCxnSpPr>
        <p:spPr>
          <a:xfrm flipV="1">
            <a:off x="2473178" y="2693248"/>
            <a:ext cx="2005840" cy="260368"/>
          </a:xfrm>
          <a:prstGeom prst="curvedConnector3">
            <a:avLst>
              <a:gd name="adj1" fmla="val 50000"/>
            </a:avLst>
          </a:prstGeom>
          <a:ln w="12700">
            <a:noFill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6B7D9016-FFA6-DE9D-1F8D-EE6AB1A90EFA}"/>
              </a:ext>
            </a:extLst>
          </p:cNvPr>
          <p:cNvCxnSpPr/>
          <p:nvPr/>
        </p:nvCxnSpPr>
        <p:spPr>
          <a:xfrm>
            <a:off x="4572000" y="2293257"/>
            <a:ext cx="87086" cy="188686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3B3DEC34-6468-2C22-1538-7CE19D99AD39}"/>
              </a:ext>
            </a:extLst>
          </p:cNvPr>
          <p:cNvCxnSpPr/>
          <p:nvPr/>
        </p:nvCxnSpPr>
        <p:spPr>
          <a:xfrm>
            <a:off x="5544457" y="2917253"/>
            <a:ext cx="65314" cy="544404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47352022-5F46-B67D-7FE7-44E49DBC6ED6}"/>
              </a:ext>
            </a:extLst>
          </p:cNvPr>
          <p:cNvCxnSpPr>
            <a:cxnSpLocks/>
          </p:cNvCxnSpPr>
          <p:nvPr/>
        </p:nvCxnSpPr>
        <p:spPr>
          <a:xfrm flipH="1">
            <a:off x="2473178" y="2171078"/>
            <a:ext cx="1293279" cy="652354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32813593-829A-C981-038A-0294981280CA}"/>
              </a:ext>
            </a:extLst>
          </p:cNvPr>
          <p:cNvCxnSpPr/>
          <p:nvPr/>
        </p:nvCxnSpPr>
        <p:spPr>
          <a:xfrm flipH="1">
            <a:off x="1390430" y="3158727"/>
            <a:ext cx="140827" cy="820348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lede 14">
            <a:extLst>
              <a:ext uri="{FF2B5EF4-FFF2-40B4-BE49-F238E27FC236}">
                <a16:creationId xmlns:a16="http://schemas.microsoft.com/office/drawing/2014/main" id="{A8F38C54-16C5-5235-2D63-853A114CD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951" y="829212"/>
            <a:ext cx="6037189" cy="398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94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OSU Esbjer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E5C70"/>
      </a:accent1>
      <a:accent2>
        <a:srgbClr val="ED8923"/>
      </a:accent2>
      <a:accent3>
        <a:srgbClr val="E6E7E8"/>
      </a:accent3>
      <a:accent4>
        <a:srgbClr val="B28D5A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OSU Esbjerg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SU_PowerPoint_01.potx" id="{CF655C26-4CED-428B-B798-A8DC89D2CF3D}" vid="{F462640E-9FBD-4AE3-8A75-F298E400411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C1DCB68001930449AEC9186A3E0A95A" ma:contentTypeVersion="4" ma:contentTypeDescription="Opret et nyt dokument." ma:contentTypeScope="" ma:versionID="a62f165ff7d25e0bf695590f15bfe70a">
  <xsd:schema xmlns:xsd="http://www.w3.org/2001/XMLSchema" xmlns:xs="http://www.w3.org/2001/XMLSchema" xmlns:p="http://schemas.microsoft.com/office/2006/metadata/properties" xmlns:ns2="5f0b64d2-99e6-4ad2-a014-440c7e77b58c" xmlns:ns3="0c816708-5d08-46db-ae63-e26d470a1511" targetNamespace="http://schemas.microsoft.com/office/2006/metadata/properties" ma:root="true" ma:fieldsID="3927bba6fe08eeffa7a564f3ae8ad1dd" ns2:_="" ns3:_="">
    <xsd:import namespace="5f0b64d2-99e6-4ad2-a014-440c7e77b58c"/>
    <xsd:import namespace="0c816708-5d08-46db-ae63-e26d470a15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0b64d2-99e6-4ad2-a014-440c7e77b5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16708-5d08-46db-ae63-e26d470a151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AF2CCD-3244-46C3-A596-7C66C6252EDA}">
  <ds:schemaRefs>
    <ds:schemaRef ds:uri="532134cf-5a43-497d-9458-691e3f33df99"/>
    <ds:schemaRef ds:uri="e947c921-7176-416e-a6db-0d3a62adc55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1376887-C15E-43EB-B347-5E5F58109B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FEBBB1-51EF-4EAC-A7F1-46E6517750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0b64d2-99e6-4ad2-a014-440c7e77b58c"/>
    <ds:schemaRef ds:uri="0c816708-5d08-46db-ae63-e26d470a15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SOSU_PowerPoint_01</Template>
  <TotalTime>2448</TotalTime>
  <Words>216</Words>
  <Application>Microsoft Office PowerPoint</Application>
  <PresentationFormat>Brugerdefineret</PresentationFormat>
  <Paragraphs>29</Paragraphs>
  <Slides>4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Wingdings</vt:lpstr>
      <vt:lpstr>Office-tema</vt:lpstr>
      <vt:lpstr>PowerPoint-præsentation</vt:lpstr>
      <vt:lpstr>PowerPoint-præsentation</vt:lpstr>
      <vt:lpstr>PowerPoint-præsentation</vt:lpstr>
      <vt:lpstr>Det Fleksible Læringsforløb og udvidelse af Lærings-caféen til gavn for alles læringsudbytte  Projekt: Det Fleksible Læringsrum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image- og rekrutteringskampagne</dc:title>
  <dc:creator>Mette Trige</dc:creator>
  <cp:lastModifiedBy>Mette Trige</cp:lastModifiedBy>
  <cp:revision>367</cp:revision>
  <cp:lastPrinted>2021-11-16T15:11:14Z</cp:lastPrinted>
  <dcterms:created xsi:type="dcterms:W3CDTF">2020-06-22T13:47:45Z</dcterms:created>
  <dcterms:modified xsi:type="dcterms:W3CDTF">2023-03-07T11:12:01Z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0x010100EC1DCB68001930449AEC9186A3E0A95A</vt:lpwstr>
  </property>
  <property fmtid="{D5CDD505-2E9C-101B-9397-08002B2CF9AE}" pid="3" name="Order">
    <vt:r8>5300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