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401" r:id="rId5"/>
    <p:sldId id="338" r:id="rId6"/>
    <p:sldId id="379" r:id="rId7"/>
    <p:sldId id="381" r:id="rId8"/>
    <p:sldId id="383" r:id="rId9"/>
    <p:sldId id="397" r:id="rId10"/>
    <p:sldId id="399" r:id="rId11"/>
    <p:sldId id="396" r:id="rId12"/>
    <p:sldId id="376" r:id="rId13"/>
  </p:sldIdLst>
  <p:sldSz cx="12192000" cy="6858000"/>
  <p:notesSz cx="6808788" cy="9940925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850" autoAdjust="0"/>
  </p:normalViewPr>
  <p:slideViewPr>
    <p:cSldViewPr snapToGrid="0">
      <p:cViewPr varScale="1">
        <p:scale>
          <a:sx n="71" d="100"/>
          <a:sy n="71" d="100"/>
        </p:scale>
        <p:origin x="103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tte Trige" userId="eb9c78c6-f77d-4ca7-b4ed-a8a84f7ed582" providerId="ADAL" clId="{0CD40319-6CCE-4520-BFE9-58633F24C79A}"/>
    <pc:docChg chg="undo custSel addSld delSld modSld">
      <pc:chgData name="Mette Trige" userId="eb9c78c6-f77d-4ca7-b4ed-a8a84f7ed582" providerId="ADAL" clId="{0CD40319-6CCE-4520-BFE9-58633F24C79A}" dt="2026-03-17T13:42:14.838" v="1442" actId="20577"/>
      <pc:docMkLst>
        <pc:docMk/>
      </pc:docMkLst>
      <pc:sldChg chg="delSp add setBg delDesignElem">
        <pc:chgData name="Mette Trige" userId="eb9c78c6-f77d-4ca7-b4ed-a8a84f7ed582" providerId="ADAL" clId="{0CD40319-6CCE-4520-BFE9-58633F24C79A}" dt="2026-03-06T13:01:38.614" v="36"/>
        <pc:sldMkLst>
          <pc:docMk/>
          <pc:sldMk cId="492269832" sldId="338"/>
        </pc:sldMkLst>
      </pc:sldChg>
      <pc:sldChg chg="add setBg">
        <pc:chgData name="Mette Trige" userId="eb9c78c6-f77d-4ca7-b4ed-a8a84f7ed582" providerId="ADAL" clId="{0CD40319-6CCE-4520-BFE9-58633F24C79A}" dt="2026-03-06T13:01:55.854" v="37"/>
        <pc:sldMkLst>
          <pc:docMk/>
          <pc:sldMk cId="2367275671" sldId="379"/>
        </pc:sldMkLst>
      </pc:sldChg>
      <pc:sldChg chg="modSp add mod setBg">
        <pc:chgData name="Mette Trige" userId="eb9c78c6-f77d-4ca7-b4ed-a8a84f7ed582" providerId="ADAL" clId="{0CD40319-6CCE-4520-BFE9-58633F24C79A}" dt="2026-03-12T15:34:01.395" v="1137" actId="6549"/>
        <pc:sldMkLst>
          <pc:docMk/>
          <pc:sldMk cId="1360063460" sldId="381"/>
        </pc:sldMkLst>
        <pc:spChg chg="mod">
          <ac:chgData name="Mette Trige" userId="eb9c78c6-f77d-4ca7-b4ed-a8a84f7ed582" providerId="ADAL" clId="{0CD40319-6CCE-4520-BFE9-58633F24C79A}" dt="2026-03-12T15:34:01.395" v="1137" actId="6549"/>
          <ac:spMkLst>
            <pc:docMk/>
            <pc:sldMk cId="1360063460" sldId="381"/>
            <ac:spMk id="3" creationId="{56AB34DE-BCFF-5168-08E7-463053928DE1}"/>
          </ac:spMkLst>
        </pc:spChg>
      </pc:sldChg>
      <pc:sldChg chg="modSp mod">
        <pc:chgData name="Mette Trige" userId="eb9c78c6-f77d-4ca7-b4ed-a8a84f7ed582" providerId="ADAL" clId="{0CD40319-6CCE-4520-BFE9-58633F24C79A}" dt="2026-03-17T13:42:14.838" v="1442" actId="20577"/>
        <pc:sldMkLst>
          <pc:docMk/>
          <pc:sldMk cId="3331830823" sldId="396"/>
        </pc:sldMkLst>
        <pc:graphicFrameChg chg="mod modGraphic">
          <ac:chgData name="Mette Trige" userId="eb9c78c6-f77d-4ca7-b4ed-a8a84f7ed582" providerId="ADAL" clId="{0CD40319-6CCE-4520-BFE9-58633F24C79A}" dt="2026-03-17T13:42:14.838" v="1442" actId="20577"/>
          <ac:graphicFrameMkLst>
            <pc:docMk/>
            <pc:sldMk cId="3331830823" sldId="396"/>
            <ac:graphicFrameMk id="4" creationId="{43A1B069-4E1F-B3A8-13A7-075029A9EC41}"/>
          </ac:graphicFrameMkLst>
        </pc:graphicFrameChg>
      </pc:sldChg>
      <pc:sldChg chg="modSp mod">
        <pc:chgData name="Mette Trige" userId="eb9c78c6-f77d-4ca7-b4ed-a8a84f7ed582" providerId="ADAL" clId="{0CD40319-6CCE-4520-BFE9-58633F24C79A}" dt="2026-03-17T13:40:00.753" v="1304" actId="20577"/>
        <pc:sldMkLst>
          <pc:docMk/>
          <pc:sldMk cId="1123811949" sldId="399"/>
        </pc:sldMkLst>
        <pc:spChg chg="mod">
          <ac:chgData name="Mette Trige" userId="eb9c78c6-f77d-4ca7-b4ed-a8a84f7ed582" providerId="ADAL" clId="{0CD40319-6CCE-4520-BFE9-58633F24C79A}" dt="2026-03-17T13:40:00.753" v="1304" actId="20577"/>
          <ac:spMkLst>
            <pc:docMk/>
            <pc:sldMk cId="1123811949" sldId="399"/>
            <ac:spMk id="7" creationId="{338EB46F-BC8F-2043-AEA2-37A2D70C16BF}"/>
          </ac:spMkLst>
        </pc:spChg>
      </pc:sldChg>
      <pc:sldChg chg="modSp mod">
        <pc:chgData name="Mette Trige" userId="eb9c78c6-f77d-4ca7-b4ed-a8a84f7ed582" providerId="ADAL" clId="{0CD40319-6CCE-4520-BFE9-58633F24C79A}" dt="2026-03-06T12:59:24.511" v="34" actId="20577"/>
        <pc:sldMkLst>
          <pc:docMk/>
          <pc:sldMk cId="2552176710" sldId="401"/>
        </pc:sldMkLst>
        <pc:spChg chg="mod">
          <ac:chgData name="Mette Trige" userId="eb9c78c6-f77d-4ca7-b4ed-a8a84f7ed582" providerId="ADAL" clId="{0CD40319-6CCE-4520-BFE9-58633F24C79A}" dt="2026-03-06T12:59:24.511" v="34" actId="20577"/>
          <ac:spMkLst>
            <pc:docMk/>
            <pc:sldMk cId="2552176710" sldId="401"/>
            <ac:spMk id="2" creationId="{C417ABA0-A576-8FB3-692C-CDB1A06D8DF0}"/>
          </ac:spMkLst>
        </pc:sp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AF6361-5E3D-4B99-A315-D3EFEFC95E78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da-DK"/>
        </a:p>
      </dgm:t>
    </dgm:pt>
    <dgm:pt modelId="{BE49C08E-7AD5-4966-B156-81192A3D3416}">
      <dgm:prSet phldrT="[Tekst]" phldr="0"/>
      <dgm:spPr/>
      <dgm:t>
        <a:bodyPr/>
        <a:lstStyle/>
        <a:p>
          <a:pPr algn="l">
            <a:lnSpc>
              <a:spcPct val="108000"/>
            </a:lnSpc>
            <a:spcAft>
              <a:spcPts val="0"/>
            </a:spcAft>
          </a:pPr>
          <a:r>
            <a:rPr lang="da-DK" b="1" dirty="0"/>
            <a:t>1. Kvartal 2026</a:t>
          </a:r>
        </a:p>
        <a:p>
          <a:pPr algn="l">
            <a:lnSpc>
              <a:spcPct val="108000"/>
            </a:lnSpc>
            <a:spcAft>
              <a:spcPts val="0"/>
            </a:spcAft>
          </a:pPr>
          <a:endParaRPr lang="da-DK" b="1" dirty="0"/>
        </a:p>
        <a:p>
          <a:pPr algn="l">
            <a:lnSpc>
              <a:spcPct val="108000"/>
            </a:lnSpc>
            <a:spcAft>
              <a:spcPts val="0"/>
            </a:spcAft>
          </a:pPr>
          <a:r>
            <a:rPr lang="da-DK" b="0" dirty="0"/>
            <a:t>Igangsættelse af ny mødestruktur med pædagogiske planlægningsmøder </a:t>
          </a:r>
        </a:p>
        <a:p>
          <a:pPr algn="l">
            <a:lnSpc>
              <a:spcPct val="108000"/>
            </a:lnSpc>
            <a:spcAft>
              <a:spcPts val="0"/>
            </a:spcAft>
          </a:pPr>
          <a:endParaRPr lang="da-DK" b="0" dirty="0"/>
        </a:p>
        <a:p>
          <a:pPr algn="l">
            <a:lnSpc>
              <a:spcPct val="108000"/>
            </a:lnSpc>
            <a:spcAft>
              <a:spcPts val="0"/>
            </a:spcAft>
          </a:pPr>
          <a:r>
            <a:rPr lang="da-DK" b="0" dirty="0"/>
            <a:t>Præcisering af rolle- og ansvarsfordelingen i planlægningsprocesserne</a:t>
          </a:r>
        </a:p>
        <a:p>
          <a:pPr algn="l">
            <a:lnSpc>
              <a:spcPct val="108000"/>
            </a:lnSpc>
            <a:spcAft>
              <a:spcPts val="0"/>
            </a:spcAft>
          </a:pPr>
          <a:endParaRPr lang="da-DK" b="0" dirty="0"/>
        </a:p>
        <a:p>
          <a:pPr algn="l">
            <a:lnSpc>
              <a:spcPct val="108000"/>
            </a:lnSpc>
            <a:spcAft>
              <a:spcPts val="0"/>
            </a:spcAft>
          </a:pPr>
          <a:r>
            <a:rPr lang="da-DK" b="0" dirty="0"/>
            <a:t>Evaluering og justering af mødestrukturen med skemalægningsmøder, helheds- og ressourcemøder, mv.</a:t>
          </a:r>
        </a:p>
      </dgm:t>
    </dgm:pt>
    <dgm:pt modelId="{0347EED0-C988-4C5A-96B8-6E9372C8C5E8}" type="parTrans" cxnId="{F3C71FA8-AE05-46CB-8566-4869AF501DC1}">
      <dgm:prSet/>
      <dgm:spPr/>
      <dgm:t>
        <a:bodyPr/>
        <a:lstStyle/>
        <a:p>
          <a:endParaRPr lang="da-DK"/>
        </a:p>
      </dgm:t>
    </dgm:pt>
    <dgm:pt modelId="{234C1248-0E41-4145-9A28-69F0F4B7A7D8}" type="sibTrans" cxnId="{F3C71FA8-AE05-46CB-8566-4869AF501DC1}">
      <dgm:prSet/>
      <dgm:spPr/>
      <dgm:t>
        <a:bodyPr/>
        <a:lstStyle/>
        <a:p>
          <a:endParaRPr lang="da-DK"/>
        </a:p>
      </dgm:t>
    </dgm:pt>
    <dgm:pt modelId="{F1D6C5A4-C625-48B8-820A-517FBAA92800}">
      <dgm:prSet phldrT="[Tekst]" phldr="0"/>
      <dgm:spPr/>
      <dgm:t>
        <a:bodyPr/>
        <a:lstStyle/>
        <a:p>
          <a:pPr algn="l">
            <a:lnSpc>
              <a:spcPct val="108000"/>
            </a:lnSpc>
            <a:spcAft>
              <a:spcPts val="0"/>
            </a:spcAft>
          </a:pPr>
          <a:r>
            <a:rPr lang="da-DK" b="1" dirty="0"/>
            <a:t>2. Kvartal 2026</a:t>
          </a:r>
        </a:p>
        <a:p>
          <a:pPr algn="l">
            <a:lnSpc>
              <a:spcPct val="108000"/>
            </a:lnSpc>
            <a:spcAft>
              <a:spcPts val="0"/>
            </a:spcAft>
          </a:pPr>
          <a:endParaRPr lang="da-DK" b="1" dirty="0"/>
        </a:p>
        <a:p>
          <a:pPr algn="l">
            <a:lnSpc>
              <a:spcPct val="108000"/>
            </a:lnSpc>
            <a:spcAft>
              <a:spcPts val="0"/>
            </a:spcAft>
          </a:pPr>
          <a:r>
            <a:rPr lang="da-DK" b="0" dirty="0"/>
            <a:t>Konkretisering af skole- og institutions-planen</a:t>
          </a:r>
        </a:p>
        <a:p>
          <a:pPr algn="l">
            <a:lnSpc>
              <a:spcPct val="108000"/>
            </a:lnSpc>
            <a:spcAft>
              <a:spcPts val="0"/>
            </a:spcAft>
          </a:pPr>
          <a:endParaRPr lang="da-DK" b="0" dirty="0"/>
        </a:p>
        <a:p>
          <a:pPr algn="l">
            <a:lnSpc>
              <a:spcPct val="108000"/>
            </a:lnSpc>
            <a:spcAft>
              <a:spcPts val="0"/>
            </a:spcAft>
          </a:pPr>
          <a:r>
            <a:rPr lang="da-DK" b="0" dirty="0"/>
            <a:t>Justering af </a:t>
          </a:r>
        </a:p>
        <a:p>
          <a:pPr algn="l">
            <a:lnSpc>
              <a:spcPct val="108000"/>
            </a:lnSpc>
            <a:spcAft>
              <a:spcPts val="0"/>
            </a:spcAft>
          </a:pPr>
          <a:r>
            <a:rPr lang="da-DK" b="0" dirty="0"/>
            <a:t>- Organiseringen af samtid i PLF’erne</a:t>
          </a:r>
        </a:p>
        <a:p>
          <a:pPr algn="l">
            <a:lnSpc>
              <a:spcPct val="108000"/>
            </a:lnSpc>
            <a:spcAft>
              <a:spcPts val="0"/>
            </a:spcAft>
          </a:pPr>
          <a:r>
            <a:rPr lang="da-DK" b="0" dirty="0"/>
            <a:t>- Fleksibilitet i skemalagte </a:t>
          </a:r>
          <a:r>
            <a:rPr lang="da-DK" b="0"/>
            <a:t>undervisn.timer</a:t>
          </a:r>
          <a:endParaRPr lang="da-DK" b="0" dirty="0"/>
        </a:p>
        <a:p>
          <a:pPr algn="l">
            <a:lnSpc>
              <a:spcPct val="108000"/>
            </a:lnSpc>
            <a:spcAft>
              <a:spcPts val="0"/>
            </a:spcAft>
          </a:pPr>
          <a:r>
            <a:rPr lang="da-DK" b="0" dirty="0"/>
            <a:t>- Placering af elevunderstøttende </a:t>
          </a:r>
        </a:p>
        <a:p>
          <a:pPr algn="l">
            <a:lnSpc>
              <a:spcPct val="108000"/>
            </a:lnSpc>
            <a:spcAft>
              <a:spcPts val="0"/>
            </a:spcAft>
          </a:pPr>
          <a:r>
            <a:rPr lang="da-DK" b="0" dirty="0"/>
            <a:t>  funktioner</a:t>
          </a:r>
        </a:p>
        <a:p>
          <a:pPr algn="l">
            <a:lnSpc>
              <a:spcPct val="108000"/>
            </a:lnSpc>
            <a:spcAft>
              <a:spcPts val="0"/>
            </a:spcAft>
          </a:pPr>
          <a:r>
            <a:rPr lang="da-DK" b="1" dirty="0"/>
            <a:t>- </a:t>
          </a:r>
          <a:r>
            <a:rPr lang="da-DK" b="0" dirty="0"/>
            <a:t>Udvikling mod bredere lærerprofiler</a:t>
          </a:r>
        </a:p>
      </dgm:t>
    </dgm:pt>
    <dgm:pt modelId="{40462F39-97FE-4A3F-9DDD-701D48BBC321}" type="parTrans" cxnId="{168EC062-226C-4F02-9DF8-F8DE4F0CFEA5}">
      <dgm:prSet/>
      <dgm:spPr/>
      <dgm:t>
        <a:bodyPr/>
        <a:lstStyle/>
        <a:p>
          <a:endParaRPr lang="da-DK"/>
        </a:p>
      </dgm:t>
    </dgm:pt>
    <dgm:pt modelId="{1DA0CC32-1E9B-4628-AD84-5E2529116D26}" type="sibTrans" cxnId="{168EC062-226C-4F02-9DF8-F8DE4F0CFEA5}">
      <dgm:prSet/>
      <dgm:spPr/>
      <dgm:t>
        <a:bodyPr/>
        <a:lstStyle/>
        <a:p>
          <a:endParaRPr lang="da-DK"/>
        </a:p>
      </dgm:t>
    </dgm:pt>
    <dgm:pt modelId="{EABB64D2-0B45-4DC4-B0EA-4B496BDDBA63}">
      <dgm:prSet phldrT="[Tekst]" phldr="0"/>
      <dgm:spPr/>
      <dgm:t>
        <a:bodyPr/>
        <a:lstStyle/>
        <a:p>
          <a:pPr algn="l">
            <a:lnSpc>
              <a:spcPct val="108000"/>
            </a:lnSpc>
            <a:spcAft>
              <a:spcPts val="0"/>
            </a:spcAft>
          </a:pPr>
          <a:r>
            <a:rPr lang="da-DK" b="1" dirty="0"/>
            <a:t>3. Kvartal 2026</a:t>
          </a:r>
        </a:p>
        <a:p>
          <a:pPr algn="l">
            <a:lnSpc>
              <a:spcPct val="108000"/>
            </a:lnSpc>
            <a:spcAft>
              <a:spcPts val="0"/>
            </a:spcAft>
          </a:pPr>
          <a:endParaRPr lang="da-DK" b="0" dirty="0"/>
        </a:p>
        <a:p>
          <a:pPr algn="l">
            <a:lnSpc>
              <a:spcPct val="108000"/>
            </a:lnSpc>
            <a:spcAft>
              <a:spcPts val="0"/>
            </a:spcAft>
          </a:pPr>
          <a:r>
            <a:rPr lang="da-DK" b="0" dirty="0"/>
            <a:t>Undersøgelse af nye muligheder for IT-understøttelse i den skemaplanlægningen/ den pædagogiske planlægning</a:t>
          </a:r>
        </a:p>
        <a:p>
          <a:pPr algn="l">
            <a:lnSpc>
              <a:spcPct val="108000"/>
            </a:lnSpc>
            <a:spcAft>
              <a:spcPts val="0"/>
            </a:spcAft>
          </a:pPr>
          <a:endParaRPr lang="da-DK" b="0" dirty="0"/>
        </a:p>
        <a:p>
          <a:pPr algn="l">
            <a:lnSpc>
              <a:spcPct val="108000"/>
            </a:lnSpc>
            <a:spcAft>
              <a:spcPts val="0"/>
            </a:spcAft>
          </a:pPr>
          <a:r>
            <a:rPr lang="da-DK" b="0" dirty="0"/>
            <a:t>Synliggørelse af udviklingsopgaver og projekter i planlægningen og i den enkelte lærers skema</a:t>
          </a:r>
        </a:p>
        <a:p>
          <a:pPr algn="l">
            <a:lnSpc>
              <a:spcPct val="108000"/>
            </a:lnSpc>
            <a:spcAft>
              <a:spcPts val="0"/>
            </a:spcAft>
          </a:pPr>
          <a:endParaRPr lang="da-DK" b="1" dirty="0"/>
        </a:p>
        <a:p>
          <a:pPr algn="l">
            <a:lnSpc>
              <a:spcPct val="108000"/>
            </a:lnSpc>
            <a:spcAft>
              <a:spcPts val="0"/>
            </a:spcAft>
          </a:pPr>
          <a:endParaRPr lang="da-DK" dirty="0"/>
        </a:p>
      </dgm:t>
    </dgm:pt>
    <dgm:pt modelId="{9587CAF1-B604-40E7-ADD2-2F410201493C}" type="parTrans" cxnId="{D6DA23EE-972F-40E4-A272-794266CF15E9}">
      <dgm:prSet/>
      <dgm:spPr/>
      <dgm:t>
        <a:bodyPr/>
        <a:lstStyle/>
        <a:p>
          <a:endParaRPr lang="da-DK"/>
        </a:p>
      </dgm:t>
    </dgm:pt>
    <dgm:pt modelId="{A910FA70-CCCC-4023-9039-C30D2E1D9209}" type="sibTrans" cxnId="{D6DA23EE-972F-40E4-A272-794266CF15E9}">
      <dgm:prSet/>
      <dgm:spPr/>
      <dgm:t>
        <a:bodyPr/>
        <a:lstStyle/>
        <a:p>
          <a:endParaRPr lang="da-DK"/>
        </a:p>
      </dgm:t>
    </dgm:pt>
    <dgm:pt modelId="{7E7B1EF3-C9A4-4E33-93E6-1B04250B94AC}">
      <dgm:prSet/>
      <dgm:spPr/>
      <dgm:t>
        <a:bodyPr/>
        <a:lstStyle/>
        <a:p>
          <a:pPr algn="l">
            <a:lnSpc>
              <a:spcPct val="108000"/>
            </a:lnSpc>
            <a:spcAft>
              <a:spcPts val="0"/>
            </a:spcAft>
          </a:pPr>
          <a:r>
            <a:rPr lang="da-DK" b="1" dirty="0"/>
            <a:t>4. Kvartal 2026</a:t>
          </a:r>
        </a:p>
        <a:p>
          <a:pPr algn="l">
            <a:lnSpc>
              <a:spcPct val="108000"/>
            </a:lnSpc>
            <a:spcAft>
              <a:spcPts val="0"/>
            </a:spcAft>
          </a:pPr>
          <a:endParaRPr lang="da-DK" b="1" dirty="0"/>
        </a:p>
        <a:p>
          <a:pPr algn="l">
            <a:lnSpc>
              <a:spcPct val="108000"/>
            </a:lnSpc>
            <a:spcAft>
              <a:spcPts val="0"/>
            </a:spcAft>
          </a:pPr>
          <a:r>
            <a:rPr lang="da-DK" b="0" dirty="0"/>
            <a:t>Evaluering af i iværksatte indsatser og opdatering af planlægnings-årshjulet for 2027</a:t>
          </a:r>
        </a:p>
        <a:p>
          <a:pPr algn="l">
            <a:lnSpc>
              <a:spcPct val="108000"/>
            </a:lnSpc>
            <a:spcAft>
              <a:spcPts val="0"/>
            </a:spcAft>
          </a:pPr>
          <a:endParaRPr lang="da-DK" b="0" dirty="0"/>
        </a:p>
        <a:p>
          <a:pPr algn="l">
            <a:lnSpc>
              <a:spcPct val="108000"/>
            </a:lnSpc>
            <a:spcAft>
              <a:spcPts val="0"/>
            </a:spcAft>
          </a:pPr>
          <a:endParaRPr lang="da-DK" b="0" dirty="0"/>
        </a:p>
        <a:p>
          <a:pPr algn="l">
            <a:lnSpc>
              <a:spcPct val="108000"/>
            </a:lnSpc>
            <a:spcAft>
              <a:spcPts val="0"/>
            </a:spcAft>
          </a:pPr>
          <a:endParaRPr lang="da-DK" b="0" dirty="0"/>
        </a:p>
        <a:p>
          <a:pPr algn="l">
            <a:lnSpc>
              <a:spcPct val="108000"/>
            </a:lnSpc>
            <a:spcAft>
              <a:spcPts val="0"/>
            </a:spcAft>
          </a:pPr>
          <a:endParaRPr lang="da-DK" b="0" dirty="0"/>
        </a:p>
        <a:p>
          <a:pPr algn="l">
            <a:lnSpc>
              <a:spcPct val="108000"/>
            </a:lnSpc>
            <a:spcAft>
              <a:spcPts val="0"/>
            </a:spcAft>
          </a:pPr>
          <a:endParaRPr lang="da-DK" dirty="0"/>
        </a:p>
        <a:p>
          <a:pPr algn="l">
            <a:lnSpc>
              <a:spcPct val="108000"/>
            </a:lnSpc>
            <a:spcAft>
              <a:spcPts val="0"/>
            </a:spcAft>
          </a:pPr>
          <a:endParaRPr lang="da-DK" dirty="0"/>
        </a:p>
      </dgm:t>
    </dgm:pt>
    <dgm:pt modelId="{DA719793-815F-4DC4-923B-88422F096323}" type="parTrans" cxnId="{3B6E6709-7CC7-4B1C-8951-10007D9A7026}">
      <dgm:prSet/>
      <dgm:spPr/>
      <dgm:t>
        <a:bodyPr/>
        <a:lstStyle/>
        <a:p>
          <a:endParaRPr lang="da-DK"/>
        </a:p>
      </dgm:t>
    </dgm:pt>
    <dgm:pt modelId="{8DCB9C08-AB74-4A93-A7BE-311CFF8A0614}" type="sibTrans" cxnId="{3B6E6709-7CC7-4B1C-8951-10007D9A7026}">
      <dgm:prSet/>
      <dgm:spPr/>
      <dgm:t>
        <a:bodyPr/>
        <a:lstStyle/>
        <a:p>
          <a:endParaRPr lang="da-DK"/>
        </a:p>
      </dgm:t>
    </dgm:pt>
    <dgm:pt modelId="{84A3006B-941D-4D33-BFE9-46902EB839B0}" type="pres">
      <dgm:prSet presAssocID="{A1AF6361-5E3D-4B99-A315-D3EFEFC95E78}" presName="CompostProcess" presStyleCnt="0">
        <dgm:presLayoutVars>
          <dgm:dir/>
          <dgm:resizeHandles val="exact"/>
        </dgm:presLayoutVars>
      </dgm:prSet>
      <dgm:spPr/>
    </dgm:pt>
    <dgm:pt modelId="{15E43C23-0403-4113-AA6F-4EDFEBF14F2D}" type="pres">
      <dgm:prSet presAssocID="{A1AF6361-5E3D-4B99-A315-D3EFEFC95E78}" presName="arrow" presStyleLbl="bgShp" presStyleIdx="0" presStyleCnt="1"/>
      <dgm:spPr/>
    </dgm:pt>
    <dgm:pt modelId="{08E88791-BBE3-4140-9F5F-9B83D08A6DA7}" type="pres">
      <dgm:prSet presAssocID="{A1AF6361-5E3D-4B99-A315-D3EFEFC95E78}" presName="linearProcess" presStyleCnt="0"/>
      <dgm:spPr/>
    </dgm:pt>
    <dgm:pt modelId="{25C5843C-C717-4963-AD56-C3679440EC41}" type="pres">
      <dgm:prSet presAssocID="{BE49C08E-7AD5-4966-B156-81192A3D3416}" presName="textNode" presStyleLbl="node1" presStyleIdx="0" presStyleCnt="4">
        <dgm:presLayoutVars>
          <dgm:bulletEnabled val="1"/>
        </dgm:presLayoutVars>
      </dgm:prSet>
      <dgm:spPr/>
    </dgm:pt>
    <dgm:pt modelId="{1802F59B-514D-4842-A2D9-C9665BD46318}" type="pres">
      <dgm:prSet presAssocID="{234C1248-0E41-4145-9A28-69F0F4B7A7D8}" presName="sibTrans" presStyleCnt="0"/>
      <dgm:spPr/>
    </dgm:pt>
    <dgm:pt modelId="{DB655AA5-546F-48B2-985A-7B1E9FA6817C}" type="pres">
      <dgm:prSet presAssocID="{F1D6C5A4-C625-48B8-820A-517FBAA92800}" presName="textNode" presStyleLbl="node1" presStyleIdx="1" presStyleCnt="4">
        <dgm:presLayoutVars>
          <dgm:bulletEnabled val="1"/>
        </dgm:presLayoutVars>
      </dgm:prSet>
      <dgm:spPr/>
    </dgm:pt>
    <dgm:pt modelId="{886830E3-9A85-46E1-AA4E-E51A3D7B3EA9}" type="pres">
      <dgm:prSet presAssocID="{1DA0CC32-1E9B-4628-AD84-5E2529116D26}" presName="sibTrans" presStyleCnt="0"/>
      <dgm:spPr/>
    </dgm:pt>
    <dgm:pt modelId="{B89986C1-B864-4D41-8048-B5F5ED8929E0}" type="pres">
      <dgm:prSet presAssocID="{EABB64D2-0B45-4DC4-B0EA-4B496BDDBA63}" presName="textNode" presStyleLbl="node1" presStyleIdx="2" presStyleCnt="4">
        <dgm:presLayoutVars>
          <dgm:bulletEnabled val="1"/>
        </dgm:presLayoutVars>
      </dgm:prSet>
      <dgm:spPr/>
    </dgm:pt>
    <dgm:pt modelId="{A1816F59-BF68-4F62-AA04-C28CD003A9AA}" type="pres">
      <dgm:prSet presAssocID="{A910FA70-CCCC-4023-9039-C30D2E1D9209}" presName="sibTrans" presStyleCnt="0"/>
      <dgm:spPr/>
    </dgm:pt>
    <dgm:pt modelId="{9D4E3116-2DBF-4A30-A652-D99A263B476C}" type="pres">
      <dgm:prSet presAssocID="{7E7B1EF3-C9A4-4E33-93E6-1B04250B94AC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3B6E6709-7CC7-4B1C-8951-10007D9A7026}" srcId="{A1AF6361-5E3D-4B99-A315-D3EFEFC95E78}" destId="{7E7B1EF3-C9A4-4E33-93E6-1B04250B94AC}" srcOrd="3" destOrd="0" parTransId="{DA719793-815F-4DC4-923B-88422F096323}" sibTransId="{8DCB9C08-AB74-4A93-A7BE-311CFF8A0614}"/>
    <dgm:cxn modelId="{216B441B-98D8-45DB-B785-0B868551DF9F}" type="presOf" srcId="{7E7B1EF3-C9A4-4E33-93E6-1B04250B94AC}" destId="{9D4E3116-2DBF-4A30-A652-D99A263B476C}" srcOrd="0" destOrd="0" presId="urn:microsoft.com/office/officeart/2005/8/layout/hProcess9"/>
    <dgm:cxn modelId="{B609DF5D-E2F9-465A-B92B-7B5ED89AA043}" type="presOf" srcId="{BE49C08E-7AD5-4966-B156-81192A3D3416}" destId="{25C5843C-C717-4963-AD56-C3679440EC41}" srcOrd="0" destOrd="0" presId="urn:microsoft.com/office/officeart/2005/8/layout/hProcess9"/>
    <dgm:cxn modelId="{168EC062-226C-4F02-9DF8-F8DE4F0CFEA5}" srcId="{A1AF6361-5E3D-4B99-A315-D3EFEFC95E78}" destId="{F1D6C5A4-C625-48B8-820A-517FBAA92800}" srcOrd="1" destOrd="0" parTransId="{40462F39-97FE-4A3F-9DDD-701D48BBC321}" sibTransId="{1DA0CC32-1E9B-4628-AD84-5E2529116D26}"/>
    <dgm:cxn modelId="{3D99128A-D1F1-489F-B9C7-7BF1A67C52A8}" type="presOf" srcId="{A1AF6361-5E3D-4B99-A315-D3EFEFC95E78}" destId="{84A3006B-941D-4D33-BFE9-46902EB839B0}" srcOrd="0" destOrd="0" presId="urn:microsoft.com/office/officeart/2005/8/layout/hProcess9"/>
    <dgm:cxn modelId="{F3C71FA8-AE05-46CB-8566-4869AF501DC1}" srcId="{A1AF6361-5E3D-4B99-A315-D3EFEFC95E78}" destId="{BE49C08E-7AD5-4966-B156-81192A3D3416}" srcOrd="0" destOrd="0" parTransId="{0347EED0-C988-4C5A-96B8-6E9372C8C5E8}" sibTransId="{234C1248-0E41-4145-9A28-69F0F4B7A7D8}"/>
    <dgm:cxn modelId="{FE3EFBB5-19A9-4F88-90D9-7C027B62993C}" type="presOf" srcId="{F1D6C5A4-C625-48B8-820A-517FBAA92800}" destId="{DB655AA5-546F-48B2-985A-7B1E9FA6817C}" srcOrd="0" destOrd="0" presId="urn:microsoft.com/office/officeart/2005/8/layout/hProcess9"/>
    <dgm:cxn modelId="{D6DA23EE-972F-40E4-A272-794266CF15E9}" srcId="{A1AF6361-5E3D-4B99-A315-D3EFEFC95E78}" destId="{EABB64D2-0B45-4DC4-B0EA-4B496BDDBA63}" srcOrd="2" destOrd="0" parTransId="{9587CAF1-B604-40E7-ADD2-2F410201493C}" sibTransId="{A910FA70-CCCC-4023-9039-C30D2E1D9209}"/>
    <dgm:cxn modelId="{9383F0FA-98E4-4C04-A5E7-7F2CFCD8F157}" type="presOf" srcId="{EABB64D2-0B45-4DC4-B0EA-4B496BDDBA63}" destId="{B89986C1-B864-4D41-8048-B5F5ED8929E0}" srcOrd="0" destOrd="0" presId="urn:microsoft.com/office/officeart/2005/8/layout/hProcess9"/>
    <dgm:cxn modelId="{0B8EBA70-2456-45A7-89F0-4ED03E64FD71}" type="presParOf" srcId="{84A3006B-941D-4D33-BFE9-46902EB839B0}" destId="{15E43C23-0403-4113-AA6F-4EDFEBF14F2D}" srcOrd="0" destOrd="0" presId="urn:microsoft.com/office/officeart/2005/8/layout/hProcess9"/>
    <dgm:cxn modelId="{387B3DF9-F6D7-4344-9876-617A05F751DC}" type="presParOf" srcId="{84A3006B-941D-4D33-BFE9-46902EB839B0}" destId="{08E88791-BBE3-4140-9F5F-9B83D08A6DA7}" srcOrd="1" destOrd="0" presId="urn:microsoft.com/office/officeart/2005/8/layout/hProcess9"/>
    <dgm:cxn modelId="{AC48FB33-B89C-4812-98E5-0667CF332EF2}" type="presParOf" srcId="{08E88791-BBE3-4140-9F5F-9B83D08A6DA7}" destId="{25C5843C-C717-4963-AD56-C3679440EC41}" srcOrd="0" destOrd="0" presId="urn:microsoft.com/office/officeart/2005/8/layout/hProcess9"/>
    <dgm:cxn modelId="{6049A1C5-4265-456C-967B-5F7C6D168F26}" type="presParOf" srcId="{08E88791-BBE3-4140-9F5F-9B83D08A6DA7}" destId="{1802F59B-514D-4842-A2D9-C9665BD46318}" srcOrd="1" destOrd="0" presId="urn:microsoft.com/office/officeart/2005/8/layout/hProcess9"/>
    <dgm:cxn modelId="{3F74C8B0-3A3D-4FC2-9729-E0001900AD39}" type="presParOf" srcId="{08E88791-BBE3-4140-9F5F-9B83D08A6DA7}" destId="{DB655AA5-546F-48B2-985A-7B1E9FA6817C}" srcOrd="2" destOrd="0" presId="urn:microsoft.com/office/officeart/2005/8/layout/hProcess9"/>
    <dgm:cxn modelId="{B573B807-7086-4ED3-AD0E-AF39B69101C7}" type="presParOf" srcId="{08E88791-BBE3-4140-9F5F-9B83D08A6DA7}" destId="{886830E3-9A85-46E1-AA4E-E51A3D7B3EA9}" srcOrd="3" destOrd="0" presId="urn:microsoft.com/office/officeart/2005/8/layout/hProcess9"/>
    <dgm:cxn modelId="{D98C85DD-E581-491B-A0E1-D2237BDBC06C}" type="presParOf" srcId="{08E88791-BBE3-4140-9F5F-9B83D08A6DA7}" destId="{B89986C1-B864-4D41-8048-B5F5ED8929E0}" srcOrd="4" destOrd="0" presId="urn:microsoft.com/office/officeart/2005/8/layout/hProcess9"/>
    <dgm:cxn modelId="{EE58A403-0EC6-4330-8806-BA00C6F44B0A}" type="presParOf" srcId="{08E88791-BBE3-4140-9F5F-9B83D08A6DA7}" destId="{A1816F59-BF68-4F62-AA04-C28CD003A9AA}" srcOrd="5" destOrd="0" presId="urn:microsoft.com/office/officeart/2005/8/layout/hProcess9"/>
    <dgm:cxn modelId="{9B731190-1A45-4508-B7A8-484E32589267}" type="presParOf" srcId="{08E88791-BBE3-4140-9F5F-9B83D08A6DA7}" destId="{9D4E3116-2DBF-4A30-A652-D99A263B476C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573B6D-DFB5-433E-B29B-378E2649074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02A1E62-32A9-4B8A-BF89-D8000046D46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da-DK" sz="2000" b="1" i="0" dirty="0"/>
            <a:t>Fokus på planlægning , indflydelse og pædagogisk sammenhæng i arbejdet</a:t>
          </a:r>
          <a:endParaRPr lang="en-US" sz="2000" b="1" i="0" dirty="0"/>
        </a:p>
      </dgm:t>
    </dgm:pt>
    <dgm:pt modelId="{0F1C9ED6-E876-44DF-BFEF-5D315521C696}" type="parTrans" cxnId="{C4F32F89-2D3C-467D-92BC-2A8B9F998672}">
      <dgm:prSet/>
      <dgm:spPr/>
      <dgm:t>
        <a:bodyPr/>
        <a:lstStyle/>
        <a:p>
          <a:endParaRPr lang="en-US"/>
        </a:p>
      </dgm:t>
    </dgm:pt>
    <dgm:pt modelId="{82FC77A7-7F4A-4631-85C2-BC3675B6B934}" type="sibTrans" cxnId="{C4F32F89-2D3C-467D-92BC-2A8B9F998672}">
      <dgm:prSet/>
      <dgm:spPr/>
      <dgm:t>
        <a:bodyPr/>
        <a:lstStyle/>
        <a:p>
          <a:endParaRPr lang="en-US"/>
        </a:p>
      </dgm:t>
    </dgm:pt>
    <dgm:pt modelId="{D012755A-11BD-410F-8F56-5EFD41F598F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da-DK" sz="2000" b="1" i="0" dirty="0">
              <a:latin typeface="+mn-lt"/>
            </a:rPr>
            <a:t>Eleverne oplever kontinuitet og faglig støtte i deres uddannelse</a:t>
          </a:r>
          <a:endParaRPr lang="en-US" sz="2000" b="1" i="0" dirty="0">
            <a:latin typeface="+mn-lt"/>
          </a:endParaRPr>
        </a:p>
      </dgm:t>
    </dgm:pt>
    <dgm:pt modelId="{55585EAD-406B-4B2E-A720-437935848E7F}" type="parTrans" cxnId="{E8172E59-DE44-44AE-A439-D7A78CD7AB3D}">
      <dgm:prSet/>
      <dgm:spPr/>
      <dgm:t>
        <a:bodyPr/>
        <a:lstStyle/>
        <a:p>
          <a:endParaRPr lang="en-US"/>
        </a:p>
      </dgm:t>
    </dgm:pt>
    <dgm:pt modelId="{97E15608-825B-4FF8-BF77-D00D1E83479E}" type="sibTrans" cxnId="{E8172E59-DE44-44AE-A439-D7A78CD7AB3D}">
      <dgm:prSet/>
      <dgm:spPr/>
      <dgm:t>
        <a:bodyPr/>
        <a:lstStyle/>
        <a:p>
          <a:endParaRPr lang="en-US"/>
        </a:p>
      </dgm:t>
    </dgm:pt>
    <dgm:pt modelId="{FA4D9CA8-7039-423D-9C60-35A52F668DF5}">
      <dgm:prSet phldr="0" custT="1"/>
      <dgm:spPr/>
      <dgm:t>
        <a:bodyPr/>
        <a:lstStyle/>
        <a:p>
          <a:pPr>
            <a:lnSpc>
              <a:spcPct val="100000"/>
            </a:lnSpc>
          </a:pPr>
          <a:r>
            <a:rPr lang="da-DK" sz="2000" b="1" i="0" dirty="0">
              <a:latin typeface="+mn-lt"/>
            </a:rPr>
            <a:t>Skemaerne er planlagt 6 måneder frem</a:t>
          </a:r>
        </a:p>
      </dgm:t>
    </dgm:pt>
    <dgm:pt modelId="{F72A3A73-08F1-4833-AB8E-B1072DDC8190}" type="parTrans" cxnId="{575E07AD-3121-4CDC-A2C8-EFFE8585E85C}">
      <dgm:prSet/>
      <dgm:spPr/>
      <dgm:t>
        <a:bodyPr/>
        <a:lstStyle/>
        <a:p>
          <a:endParaRPr lang="da-DK"/>
        </a:p>
      </dgm:t>
    </dgm:pt>
    <dgm:pt modelId="{3EE300D2-4EE9-40A4-84AB-786D250118D3}" type="sibTrans" cxnId="{575E07AD-3121-4CDC-A2C8-EFFE8585E85C}">
      <dgm:prSet/>
      <dgm:spPr/>
      <dgm:t>
        <a:bodyPr/>
        <a:lstStyle/>
        <a:p>
          <a:endParaRPr lang="da-DK"/>
        </a:p>
      </dgm:t>
    </dgm:pt>
    <dgm:pt modelId="{F8EDF47F-B820-46B1-8D7A-10B992C81229}">
      <dgm:prSet phldr="0" custT="1"/>
      <dgm:spPr/>
      <dgm:t>
        <a:bodyPr/>
        <a:lstStyle/>
        <a:p>
          <a:pPr>
            <a:lnSpc>
              <a:spcPct val="100000"/>
            </a:lnSpc>
          </a:pPr>
          <a:r>
            <a:rPr lang="da-DK" sz="2000" b="1" i="0" dirty="0">
              <a:latin typeface="+mn-lt"/>
            </a:rPr>
            <a:t>Lærerne  inddrages</a:t>
          </a:r>
        </a:p>
      </dgm:t>
    </dgm:pt>
    <dgm:pt modelId="{A695B4EE-A207-408D-8991-A3BC293C7EF6}" type="parTrans" cxnId="{FEA276D4-6090-4F05-A4E4-E2DD12A33576}">
      <dgm:prSet/>
      <dgm:spPr/>
      <dgm:t>
        <a:bodyPr/>
        <a:lstStyle/>
        <a:p>
          <a:endParaRPr lang="da-DK"/>
        </a:p>
      </dgm:t>
    </dgm:pt>
    <dgm:pt modelId="{D3B0A45C-0DD6-4F2C-B4B5-A43590A34AA8}" type="sibTrans" cxnId="{FEA276D4-6090-4F05-A4E4-E2DD12A33576}">
      <dgm:prSet/>
      <dgm:spPr/>
      <dgm:t>
        <a:bodyPr/>
        <a:lstStyle/>
        <a:p>
          <a:endParaRPr lang="da-DK"/>
        </a:p>
      </dgm:t>
    </dgm:pt>
    <dgm:pt modelId="{9509CCCF-ABDA-4DAA-899B-73D82E6749E5}">
      <dgm:prSet phldr="0" custT="1"/>
      <dgm:spPr/>
      <dgm:t>
        <a:bodyPr/>
        <a:lstStyle/>
        <a:p>
          <a:pPr>
            <a:lnSpc>
              <a:spcPct val="100000"/>
            </a:lnSpc>
          </a:pPr>
          <a:r>
            <a:rPr lang="da-DK" sz="2000" b="1" i="0" dirty="0">
              <a:latin typeface="Calibri"/>
              <a:ea typeface="Calibri"/>
              <a:cs typeface="Calibri"/>
            </a:rPr>
            <a:t>MTU-score for “tilfredshed med skemaplanlægning” løftes</a:t>
          </a:r>
          <a:endParaRPr lang="da-DK" sz="2000" b="1" i="0" dirty="0">
            <a:latin typeface="Calibri Light" panose="020F0302020204030204"/>
          </a:endParaRPr>
        </a:p>
      </dgm:t>
    </dgm:pt>
    <dgm:pt modelId="{594753DA-96E0-4BC8-9B3C-037F372929E1}" type="parTrans" cxnId="{4920E88C-3326-487A-BF53-0E6FA4A3D08E}">
      <dgm:prSet/>
      <dgm:spPr/>
      <dgm:t>
        <a:bodyPr/>
        <a:lstStyle/>
        <a:p>
          <a:endParaRPr lang="da-DK"/>
        </a:p>
      </dgm:t>
    </dgm:pt>
    <dgm:pt modelId="{673EF94F-8C3C-45A6-9147-38BD6092963C}" type="sibTrans" cxnId="{4920E88C-3326-487A-BF53-0E6FA4A3D08E}">
      <dgm:prSet/>
      <dgm:spPr/>
      <dgm:t>
        <a:bodyPr/>
        <a:lstStyle/>
        <a:p>
          <a:endParaRPr lang="da-DK"/>
        </a:p>
      </dgm:t>
    </dgm:pt>
    <dgm:pt modelId="{A6177436-F3DC-4ED7-8F1D-306FB956CF9D}" type="pres">
      <dgm:prSet presAssocID="{18573B6D-DFB5-433E-B29B-378E26490742}" presName="root" presStyleCnt="0">
        <dgm:presLayoutVars>
          <dgm:dir/>
          <dgm:resizeHandles val="exact"/>
        </dgm:presLayoutVars>
      </dgm:prSet>
      <dgm:spPr/>
    </dgm:pt>
    <dgm:pt modelId="{13BE8657-38D9-47CC-9A70-E3B10DCDBC8C}" type="pres">
      <dgm:prSet presAssocID="{102A1E62-32A9-4B8A-BF89-D8000046D467}" presName="compNode" presStyleCnt="0"/>
      <dgm:spPr/>
    </dgm:pt>
    <dgm:pt modelId="{C84BA088-4869-4920-82D0-CA8EA231E856}" type="pres">
      <dgm:prSet presAssocID="{102A1E62-32A9-4B8A-BF89-D8000046D467}" presName="bgRect" presStyleLbl="bgShp" presStyleIdx="0" presStyleCnt="5"/>
      <dgm:spPr/>
    </dgm:pt>
    <dgm:pt modelId="{3C9F6AD7-9F46-4BE4-B04B-3BB505913FBD}" type="pres">
      <dgm:prSet presAssocID="{102A1E62-32A9-4B8A-BF89-D8000046D467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uppe"/>
        </a:ext>
      </dgm:extLst>
    </dgm:pt>
    <dgm:pt modelId="{A09832A7-CA65-435F-A6C1-87A601807664}" type="pres">
      <dgm:prSet presAssocID="{102A1E62-32A9-4B8A-BF89-D8000046D467}" presName="spaceRect" presStyleCnt="0"/>
      <dgm:spPr/>
    </dgm:pt>
    <dgm:pt modelId="{9091BFCC-5A4A-4DFB-8296-AF90E68898DC}" type="pres">
      <dgm:prSet presAssocID="{102A1E62-32A9-4B8A-BF89-D8000046D467}" presName="parTx" presStyleLbl="revTx" presStyleIdx="0" presStyleCnt="5">
        <dgm:presLayoutVars>
          <dgm:chMax val="0"/>
          <dgm:chPref val="0"/>
        </dgm:presLayoutVars>
      </dgm:prSet>
      <dgm:spPr/>
    </dgm:pt>
    <dgm:pt modelId="{865E86C3-98B2-442B-9697-F0F668B127AD}" type="pres">
      <dgm:prSet presAssocID="{82FC77A7-7F4A-4631-85C2-BC3675B6B934}" presName="sibTrans" presStyleCnt="0"/>
      <dgm:spPr/>
    </dgm:pt>
    <dgm:pt modelId="{89474810-2AF9-482A-9601-1AF9F1AF7D28}" type="pres">
      <dgm:prSet presAssocID="{D012755A-11BD-410F-8F56-5EFD41F598FD}" presName="compNode" presStyleCnt="0"/>
      <dgm:spPr/>
    </dgm:pt>
    <dgm:pt modelId="{EB8541B8-2363-4184-9071-2903F367DB7F}" type="pres">
      <dgm:prSet presAssocID="{D012755A-11BD-410F-8F56-5EFD41F598FD}" presName="bgRect" presStyleLbl="bgShp" presStyleIdx="1" presStyleCnt="5"/>
      <dgm:spPr>
        <a:solidFill>
          <a:srgbClr val="0070C0"/>
        </a:solidFill>
      </dgm:spPr>
    </dgm:pt>
    <dgm:pt modelId="{51FD5F0C-881A-4B8F-A8E0-2763DDF9C532}" type="pres">
      <dgm:prSet presAssocID="{D012755A-11BD-410F-8F56-5EFD41F598FD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lasseværelse"/>
        </a:ext>
      </dgm:extLst>
    </dgm:pt>
    <dgm:pt modelId="{7F1EBDB0-B964-49BE-AE72-CA780510910C}" type="pres">
      <dgm:prSet presAssocID="{D012755A-11BD-410F-8F56-5EFD41F598FD}" presName="spaceRect" presStyleCnt="0"/>
      <dgm:spPr/>
    </dgm:pt>
    <dgm:pt modelId="{5EF2931E-6A6E-4D2E-8D48-EA50D1A22569}" type="pres">
      <dgm:prSet presAssocID="{D012755A-11BD-410F-8F56-5EFD41F598FD}" presName="parTx" presStyleLbl="revTx" presStyleIdx="1" presStyleCnt="5">
        <dgm:presLayoutVars>
          <dgm:chMax val="0"/>
          <dgm:chPref val="0"/>
        </dgm:presLayoutVars>
      </dgm:prSet>
      <dgm:spPr/>
    </dgm:pt>
    <dgm:pt modelId="{62B658AC-3A25-4FC6-9D38-F7202521970E}" type="pres">
      <dgm:prSet presAssocID="{97E15608-825B-4FF8-BF77-D00D1E83479E}" presName="sibTrans" presStyleCnt="0"/>
      <dgm:spPr/>
    </dgm:pt>
    <dgm:pt modelId="{BA864AC7-3A48-49EE-8167-BD4403F66A1C}" type="pres">
      <dgm:prSet presAssocID="{FA4D9CA8-7039-423D-9C60-35A52F668DF5}" presName="compNode" presStyleCnt="0"/>
      <dgm:spPr/>
    </dgm:pt>
    <dgm:pt modelId="{A9070D52-6BD5-43C7-8AA1-0CFA009D5752}" type="pres">
      <dgm:prSet presAssocID="{FA4D9CA8-7039-423D-9C60-35A52F668DF5}" presName="bgRect" presStyleLbl="bgShp" presStyleIdx="2" presStyleCnt="5"/>
      <dgm:spPr/>
    </dgm:pt>
    <dgm:pt modelId="{54B9A615-86B9-4E61-942C-BA9E72A6DE43}" type="pres">
      <dgm:prSet presAssocID="{FA4D9CA8-7039-423D-9C60-35A52F668DF5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n brik i puslespil"/>
        </a:ext>
      </dgm:extLst>
    </dgm:pt>
    <dgm:pt modelId="{2D2C4C85-511E-4CC0-B258-FC859E77A141}" type="pres">
      <dgm:prSet presAssocID="{FA4D9CA8-7039-423D-9C60-35A52F668DF5}" presName="spaceRect" presStyleCnt="0"/>
      <dgm:spPr/>
    </dgm:pt>
    <dgm:pt modelId="{10EE7847-B071-42A1-AE5A-2499EA7F08D7}" type="pres">
      <dgm:prSet presAssocID="{FA4D9CA8-7039-423D-9C60-35A52F668DF5}" presName="parTx" presStyleLbl="revTx" presStyleIdx="2" presStyleCnt="5">
        <dgm:presLayoutVars>
          <dgm:chMax val="0"/>
          <dgm:chPref val="0"/>
        </dgm:presLayoutVars>
      </dgm:prSet>
      <dgm:spPr/>
    </dgm:pt>
    <dgm:pt modelId="{6A092B3A-C706-45A7-822E-FF9B7BC69438}" type="pres">
      <dgm:prSet presAssocID="{3EE300D2-4EE9-40A4-84AB-786D250118D3}" presName="sibTrans" presStyleCnt="0"/>
      <dgm:spPr/>
    </dgm:pt>
    <dgm:pt modelId="{1B6B3F45-556F-4732-BC7A-F40CD3C152A8}" type="pres">
      <dgm:prSet presAssocID="{F8EDF47F-B820-46B1-8D7A-10B992C81229}" presName="compNode" presStyleCnt="0"/>
      <dgm:spPr/>
    </dgm:pt>
    <dgm:pt modelId="{9C7D4F8A-FBD0-4C7A-9B93-6F99CC91E734}" type="pres">
      <dgm:prSet presAssocID="{F8EDF47F-B820-46B1-8D7A-10B992C81229}" presName="bgRect" presStyleLbl="bgShp" presStyleIdx="3" presStyleCnt="5"/>
      <dgm:spPr/>
    </dgm:pt>
    <dgm:pt modelId="{2F373FF9-1DA0-4871-8B4A-19E0C0896518}" type="pres">
      <dgm:prSet presAssocID="{F8EDF47F-B820-46B1-8D7A-10B992C81229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n paraply"/>
        </a:ext>
      </dgm:extLst>
    </dgm:pt>
    <dgm:pt modelId="{6CB0A082-DC38-4708-B03D-CA007450DC3C}" type="pres">
      <dgm:prSet presAssocID="{F8EDF47F-B820-46B1-8D7A-10B992C81229}" presName="spaceRect" presStyleCnt="0"/>
      <dgm:spPr/>
    </dgm:pt>
    <dgm:pt modelId="{7BF033F5-2440-4DB6-91D6-19D32E4897C5}" type="pres">
      <dgm:prSet presAssocID="{F8EDF47F-B820-46B1-8D7A-10B992C81229}" presName="parTx" presStyleLbl="revTx" presStyleIdx="3" presStyleCnt="5">
        <dgm:presLayoutVars>
          <dgm:chMax val="0"/>
          <dgm:chPref val="0"/>
        </dgm:presLayoutVars>
      </dgm:prSet>
      <dgm:spPr/>
    </dgm:pt>
    <dgm:pt modelId="{8FDE0547-BE44-49D2-A1D6-228F1B203E58}" type="pres">
      <dgm:prSet presAssocID="{D3B0A45C-0DD6-4F2C-B4B5-A43590A34AA8}" presName="sibTrans" presStyleCnt="0"/>
      <dgm:spPr/>
    </dgm:pt>
    <dgm:pt modelId="{7DF63081-FF05-43F1-B6DF-6CD8B6203B56}" type="pres">
      <dgm:prSet presAssocID="{9509CCCF-ABDA-4DAA-899B-73D82E6749E5}" presName="compNode" presStyleCnt="0"/>
      <dgm:spPr/>
    </dgm:pt>
    <dgm:pt modelId="{B60CF1D8-31B9-4700-9038-B04AA7C76BEE}" type="pres">
      <dgm:prSet presAssocID="{9509CCCF-ABDA-4DAA-899B-73D82E6749E5}" presName="bgRect" presStyleLbl="bgShp" presStyleIdx="4" presStyleCnt="5"/>
      <dgm:spPr/>
    </dgm:pt>
    <dgm:pt modelId="{402842DC-A064-4100-BC0F-35AC2F5978DC}" type="pres">
      <dgm:prSet presAssocID="{9509CCCF-ABDA-4DAA-899B-73D82E6749E5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olskin Handy"/>
        </a:ext>
      </dgm:extLst>
    </dgm:pt>
    <dgm:pt modelId="{C7B564BE-21E9-4226-A386-9DDFF4A80A63}" type="pres">
      <dgm:prSet presAssocID="{9509CCCF-ABDA-4DAA-899B-73D82E6749E5}" presName="spaceRect" presStyleCnt="0"/>
      <dgm:spPr/>
    </dgm:pt>
    <dgm:pt modelId="{A2AD9CD0-957C-47EE-BA43-C8C887289999}" type="pres">
      <dgm:prSet presAssocID="{9509CCCF-ABDA-4DAA-899B-73D82E6749E5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BD78652E-E950-4597-9987-2DD1576798D6}" type="presOf" srcId="{9509CCCF-ABDA-4DAA-899B-73D82E6749E5}" destId="{A2AD9CD0-957C-47EE-BA43-C8C887289999}" srcOrd="0" destOrd="0" presId="urn:microsoft.com/office/officeart/2018/2/layout/IconVerticalSolidList"/>
    <dgm:cxn modelId="{7A1C6133-3DC5-4E06-8D6F-97712E915099}" type="presOf" srcId="{F8EDF47F-B820-46B1-8D7A-10B992C81229}" destId="{7BF033F5-2440-4DB6-91D6-19D32E4897C5}" srcOrd="0" destOrd="0" presId="urn:microsoft.com/office/officeart/2018/2/layout/IconVerticalSolidList"/>
    <dgm:cxn modelId="{4AA9734C-FA10-49B8-97BA-858219AC72B8}" type="presOf" srcId="{102A1E62-32A9-4B8A-BF89-D8000046D467}" destId="{9091BFCC-5A4A-4DFB-8296-AF90E68898DC}" srcOrd="0" destOrd="0" presId="urn:microsoft.com/office/officeart/2018/2/layout/IconVerticalSolidList"/>
    <dgm:cxn modelId="{E8172E59-DE44-44AE-A439-D7A78CD7AB3D}" srcId="{18573B6D-DFB5-433E-B29B-378E26490742}" destId="{D012755A-11BD-410F-8F56-5EFD41F598FD}" srcOrd="1" destOrd="0" parTransId="{55585EAD-406B-4B2E-A720-437935848E7F}" sibTransId="{97E15608-825B-4FF8-BF77-D00D1E83479E}"/>
    <dgm:cxn modelId="{C4F32F89-2D3C-467D-92BC-2A8B9F998672}" srcId="{18573B6D-DFB5-433E-B29B-378E26490742}" destId="{102A1E62-32A9-4B8A-BF89-D8000046D467}" srcOrd="0" destOrd="0" parTransId="{0F1C9ED6-E876-44DF-BFEF-5D315521C696}" sibTransId="{82FC77A7-7F4A-4631-85C2-BC3675B6B934}"/>
    <dgm:cxn modelId="{4920E88C-3326-487A-BF53-0E6FA4A3D08E}" srcId="{18573B6D-DFB5-433E-B29B-378E26490742}" destId="{9509CCCF-ABDA-4DAA-899B-73D82E6749E5}" srcOrd="4" destOrd="0" parTransId="{594753DA-96E0-4BC8-9B3C-037F372929E1}" sibTransId="{673EF94F-8C3C-45A6-9147-38BD6092963C}"/>
    <dgm:cxn modelId="{1D53BBAB-293F-4545-9C21-5DDC93F3F8F4}" type="presOf" srcId="{FA4D9CA8-7039-423D-9C60-35A52F668DF5}" destId="{10EE7847-B071-42A1-AE5A-2499EA7F08D7}" srcOrd="0" destOrd="0" presId="urn:microsoft.com/office/officeart/2018/2/layout/IconVerticalSolidList"/>
    <dgm:cxn modelId="{575E07AD-3121-4CDC-A2C8-EFFE8585E85C}" srcId="{18573B6D-DFB5-433E-B29B-378E26490742}" destId="{FA4D9CA8-7039-423D-9C60-35A52F668DF5}" srcOrd="2" destOrd="0" parTransId="{F72A3A73-08F1-4833-AB8E-B1072DDC8190}" sibTransId="{3EE300D2-4EE9-40A4-84AB-786D250118D3}"/>
    <dgm:cxn modelId="{E9C79AC1-8E64-4A8C-8BD4-013583660DA9}" type="presOf" srcId="{18573B6D-DFB5-433E-B29B-378E26490742}" destId="{A6177436-F3DC-4ED7-8F1D-306FB956CF9D}" srcOrd="0" destOrd="0" presId="urn:microsoft.com/office/officeart/2018/2/layout/IconVerticalSolidList"/>
    <dgm:cxn modelId="{FEA276D4-6090-4F05-A4E4-E2DD12A33576}" srcId="{18573B6D-DFB5-433E-B29B-378E26490742}" destId="{F8EDF47F-B820-46B1-8D7A-10B992C81229}" srcOrd="3" destOrd="0" parTransId="{A695B4EE-A207-408D-8991-A3BC293C7EF6}" sibTransId="{D3B0A45C-0DD6-4F2C-B4B5-A43590A34AA8}"/>
    <dgm:cxn modelId="{BF4CA7FE-6BAB-4424-9C75-E9699D02B2BE}" type="presOf" srcId="{D012755A-11BD-410F-8F56-5EFD41F598FD}" destId="{5EF2931E-6A6E-4D2E-8D48-EA50D1A22569}" srcOrd="0" destOrd="0" presId="urn:microsoft.com/office/officeart/2018/2/layout/IconVerticalSolidList"/>
    <dgm:cxn modelId="{D7BA923A-CA55-4A9F-B6BD-1339332DC338}" type="presParOf" srcId="{A6177436-F3DC-4ED7-8F1D-306FB956CF9D}" destId="{13BE8657-38D9-47CC-9A70-E3B10DCDBC8C}" srcOrd="0" destOrd="0" presId="urn:microsoft.com/office/officeart/2018/2/layout/IconVerticalSolidList"/>
    <dgm:cxn modelId="{FCCE3FA0-C0BF-45C6-896E-9EA72B5912AB}" type="presParOf" srcId="{13BE8657-38D9-47CC-9A70-E3B10DCDBC8C}" destId="{C84BA088-4869-4920-82D0-CA8EA231E856}" srcOrd="0" destOrd="0" presId="urn:microsoft.com/office/officeart/2018/2/layout/IconVerticalSolidList"/>
    <dgm:cxn modelId="{3AC5C2B7-B3EB-42F2-B455-7AC92F23C1F5}" type="presParOf" srcId="{13BE8657-38D9-47CC-9A70-E3B10DCDBC8C}" destId="{3C9F6AD7-9F46-4BE4-B04B-3BB505913FBD}" srcOrd="1" destOrd="0" presId="urn:microsoft.com/office/officeart/2018/2/layout/IconVerticalSolidList"/>
    <dgm:cxn modelId="{3784EB3D-DA67-4A4B-9597-43DC7F04F035}" type="presParOf" srcId="{13BE8657-38D9-47CC-9A70-E3B10DCDBC8C}" destId="{A09832A7-CA65-435F-A6C1-87A601807664}" srcOrd="2" destOrd="0" presId="urn:microsoft.com/office/officeart/2018/2/layout/IconVerticalSolidList"/>
    <dgm:cxn modelId="{4100FCA7-18D2-43B6-8C8A-AD39A57D6EEF}" type="presParOf" srcId="{13BE8657-38D9-47CC-9A70-E3B10DCDBC8C}" destId="{9091BFCC-5A4A-4DFB-8296-AF90E68898DC}" srcOrd="3" destOrd="0" presId="urn:microsoft.com/office/officeart/2018/2/layout/IconVerticalSolidList"/>
    <dgm:cxn modelId="{3FDAC9AC-4385-47C3-B738-67469629652B}" type="presParOf" srcId="{A6177436-F3DC-4ED7-8F1D-306FB956CF9D}" destId="{865E86C3-98B2-442B-9697-F0F668B127AD}" srcOrd="1" destOrd="0" presId="urn:microsoft.com/office/officeart/2018/2/layout/IconVerticalSolidList"/>
    <dgm:cxn modelId="{2175B4C4-7684-4112-826F-6656B29CCD54}" type="presParOf" srcId="{A6177436-F3DC-4ED7-8F1D-306FB956CF9D}" destId="{89474810-2AF9-482A-9601-1AF9F1AF7D28}" srcOrd="2" destOrd="0" presId="urn:microsoft.com/office/officeart/2018/2/layout/IconVerticalSolidList"/>
    <dgm:cxn modelId="{483D5106-6C2A-4ED0-912A-67CAABEBCBA3}" type="presParOf" srcId="{89474810-2AF9-482A-9601-1AF9F1AF7D28}" destId="{EB8541B8-2363-4184-9071-2903F367DB7F}" srcOrd="0" destOrd="0" presId="urn:microsoft.com/office/officeart/2018/2/layout/IconVerticalSolidList"/>
    <dgm:cxn modelId="{CE90000D-D118-4AFA-9FA6-26B843A9077A}" type="presParOf" srcId="{89474810-2AF9-482A-9601-1AF9F1AF7D28}" destId="{51FD5F0C-881A-4B8F-A8E0-2763DDF9C532}" srcOrd="1" destOrd="0" presId="urn:microsoft.com/office/officeart/2018/2/layout/IconVerticalSolidList"/>
    <dgm:cxn modelId="{F4C7F872-A6D8-4332-938E-26E94883FC9A}" type="presParOf" srcId="{89474810-2AF9-482A-9601-1AF9F1AF7D28}" destId="{7F1EBDB0-B964-49BE-AE72-CA780510910C}" srcOrd="2" destOrd="0" presId="urn:microsoft.com/office/officeart/2018/2/layout/IconVerticalSolidList"/>
    <dgm:cxn modelId="{7553F03B-8213-4289-91D9-5C8F42B8E802}" type="presParOf" srcId="{89474810-2AF9-482A-9601-1AF9F1AF7D28}" destId="{5EF2931E-6A6E-4D2E-8D48-EA50D1A22569}" srcOrd="3" destOrd="0" presId="urn:microsoft.com/office/officeart/2018/2/layout/IconVerticalSolidList"/>
    <dgm:cxn modelId="{03E4BABB-A134-4A44-A56D-53D52D9C85DF}" type="presParOf" srcId="{A6177436-F3DC-4ED7-8F1D-306FB956CF9D}" destId="{62B658AC-3A25-4FC6-9D38-F7202521970E}" srcOrd="3" destOrd="0" presId="urn:microsoft.com/office/officeart/2018/2/layout/IconVerticalSolidList"/>
    <dgm:cxn modelId="{802B958A-7AD0-438D-A920-7C941AAF300C}" type="presParOf" srcId="{A6177436-F3DC-4ED7-8F1D-306FB956CF9D}" destId="{BA864AC7-3A48-49EE-8167-BD4403F66A1C}" srcOrd="4" destOrd="0" presId="urn:microsoft.com/office/officeart/2018/2/layout/IconVerticalSolidList"/>
    <dgm:cxn modelId="{903ABD76-5873-43E7-B9C4-110DA451BC1A}" type="presParOf" srcId="{BA864AC7-3A48-49EE-8167-BD4403F66A1C}" destId="{A9070D52-6BD5-43C7-8AA1-0CFA009D5752}" srcOrd="0" destOrd="0" presId="urn:microsoft.com/office/officeart/2018/2/layout/IconVerticalSolidList"/>
    <dgm:cxn modelId="{BC38ABAE-5DB5-4FC6-A68D-DEDCD0819A08}" type="presParOf" srcId="{BA864AC7-3A48-49EE-8167-BD4403F66A1C}" destId="{54B9A615-86B9-4E61-942C-BA9E72A6DE43}" srcOrd="1" destOrd="0" presId="urn:microsoft.com/office/officeart/2018/2/layout/IconVerticalSolidList"/>
    <dgm:cxn modelId="{3AA682F7-9C4F-4DED-8B66-4D86520A53EC}" type="presParOf" srcId="{BA864AC7-3A48-49EE-8167-BD4403F66A1C}" destId="{2D2C4C85-511E-4CC0-B258-FC859E77A141}" srcOrd="2" destOrd="0" presId="urn:microsoft.com/office/officeart/2018/2/layout/IconVerticalSolidList"/>
    <dgm:cxn modelId="{807B2200-1FF0-48B7-9D59-864F1E403FC5}" type="presParOf" srcId="{BA864AC7-3A48-49EE-8167-BD4403F66A1C}" destId="{10EE7847-B071-42A1-AE5A-2499EA7F08D7}" srcOrd="3" destOrd="0" presId="urn:microsoft.com/office/officeart/2018/2/layout/IconVerticalSolidList"/>
    <dgm:cxn modelId="{ABFF40DB-841E-4C2B-A00E-BECDA1FDCE65}" type="presParOf" srcId="{A6177436-F3DC-4ED7-8F1D-306FB956CF9D}" destId="{6A092B3A-C706-45A7-822E-FF9B7BC69438}" srcOrd="5" destOrd="0" presId="urn:microsoft.com/office/officeart/2018/2/layout/IconVerticalSolidList"/>
    <dgm:cxn modelId="{AAA7C571-2345-4073-B1BC-C5295F5DE6F4}" type="presParOf" srcId="{A6177436-F3DC-4ED7-8F1D-306FB956CF9D}" destId="{1B6B3F45-556F-4732-BC7A-F40CD3C152A8}" srcOrd="6" destOrd="0" presId="urn:microsoft.com/office/officeart/2018/2/layout/IconVerticalSolidList"/>
    <dgm:cxn modelId="{D4E83900-51F5-4143-B597-580C7E522634}" type="presParOf" srcId="{1B6B3F45-556F-4732-BC7A-F40CD3C152A8}" destId="{9C7D4F8A-FBD0-4C7A-9B93-6F99CC91E734}" srcOrd="0" destOrd="0" presId="urn:microsoft.com/office/officeart/2018/2/layout/IconVerticalSolidList"/>
    <dgm:cxn modelId="{C01F4514-E6C1-4198-8361-7A33A43F7C9E}" type="presParOf" srcId="{1B6B3F45-556F-4732-BC7A-F40CD3C152A8}" destId="{2F373FF9-1DA0-4871-8B4A-19E0C0896518}" srcOrd="1" destOrd="0" presId="urn:microsoft.com/office/officeart/2018/2/layout/IconVerticalSolidList"/>
    <dgm:cxn modelId="{3C88A43D-D4C0-4C8A-860D-7065C20E891D}" type="presParOf" srcId="{1B6B3F45-556F-4732-BC7A-F40CD3C152A8}" destId="{6CB0A082-DC38-4708-B03D-CA007450DC3C}" srcOrd="2" destOrd="0" presId="urn:microsoft.com/office/officeart/2018/2/layout/IconVerticalSolidList"/>
    <dgm:cxn modelId="{17387ABC-1236-4FE1-8C17-2D15ADB36512}" type="presParOf" srcId="{1B6B3F45-556F-4732-BC7A-F40CD3C152A8}" destId="{7BF033F5-2440-4DB6-91D6-19D32E4897C5}" srcOrd="3" destOrd="0" presId="urn:microsoft.com/office/officeart/2018/2/layout/IconVerticalSolidList"/>
    <dgm:cxn modelId="{70497BDD-CA66-47A5-8F3B-327D2B6550A6}" type="presParOf" srcId="{A6177436-F3DC-4ED7-8F1D-306FB956CF9D}" destId="{8FDE0547-BE44-49D2-A1D6-228F1B203E58}" srcOrd="7" destOrd="0" presId="urn:microsoft.com/office/officeart/2018/2/layout/IconVerticalSolidList"/>
    <dgm:cxn modelId="{D0447E86-7394-42A8-92FF-1C8EF6E05BF4}" type="presParOf" srcId="{A6177436-F3DC-4ED7-8F1D-306FB956CF9D}" destId="{7DF63081-FF05-43F1-B6DF-6CD8B6203B56}" srcOrd="8" destOrd="0" presId="urn:microsoft.com/office/officeart/2018/2/layout/IconVerticalSolidList"/>
    <dgm:cxn modelId="{09CE2504-90B7-4F9D-B28E-0837D8AD88AE}" type="presParOf" srcId="{7DF63081-FF05-43F1-B6DF-6CD8B6203B56}" destId="{B60CF1D8-31B9-4700-9038-B04AA7C76BEE}" srcOrd="0" destOrd="0" presId="urn:microsoft.com/office/officeart/2018/2/layout/IconVerticalSolidList"/>
    <dgm:cxn modelId="{64C06934-F59D-488F-9BFC-02BE8067E7DB}" type="presParOf" srcId="{7DF63081-FF05-43F1-B6DF-6CD8B6203B56}" destId="{402842DC-A064-4100-BC0F-35AC2F5978DC}" srcOrd="1" destOrd="0" presId="urn:microsoft.com/office/officeart/2018/2/layout/IconVerticalSolidList"/>
    <dgm:cxn modelId="{C1EAC034-AD1C-4277-95BB-DCBC84B7AD90}" type="presParOf" srcId="{7DF63081-FF05-43F1-B6DF-6CD8B6203B56}" destId="{C7B564BE-21E9-4226-A386-9DDFF4A80A63}" srcOrd="2" destOrd="0" presId="urn:microsoft.com/office/officeart/2018/2/layout/IconVerticalSolidList"/>
    <dgm:cxn modelId="{9CEF2716-6AE2-4172-955C-09A4E348EC10}" type="presParOf" srcId="{7DF63081-FF05-43F1-B6DF-6CD8B6203B56}" destId="{A2AD9CD0-957C-47EE-BA43-C8C88728999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E43C23-0403-4113-AA6F-4EDFEBF14F2D}">
      <dsp:nvSpPr>
        <dsp:cNvPr id="0" name=""/>
        <dsp:cNvSpPr/>
      </dsp:nvSpPr>
      <dsp:spPr>
        <a:xfrm>
          <a:off x="814101" y="0"/>
          <a:ext cx="9226488" cy="6271708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C5843C-C717-4963-AD56-C3679440EC41}">
      <dsp:nvSpPr>
        <dsp:cNvPr id="0" name=""/>
        <dsp:cNvSpPr/>
      </dsp:nvSpPr>
      <dsp:spPr>
        <a:xfrm>
          <a:off x="5432" y="1881512"/>
          <a:ext cx="2612970" cy="250868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1000" b="1" kern="1200" dirty="0"/>
            <a:t>1. Kvartal 2026</a:t>
          </a:r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endParaRPr lang="da-DK" sz="1000" b="1" kern="1200" dirty="0"/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1000" b="0" kern="1200" dirty="0"/>
            <a:t>Igangsættelse af ny mødestruktur med pædagogiske planlægningsmøder </a:t>
          </a:r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endParaRPr lang="da-DK" sz="1000" b="0" kern="1200" dirty="0"/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1000" b="0" kern="1200" dirty="0"/>
            <a:t>Præcisering af rolle- og ansvarsfordelingen i planlægningsprocesserne</a:t>
          </a:r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endParaRPr lang="da-DK" sz="1000" b="0" kern="1200" dirty="0"/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1000" b="0" kern="1200" dirty="0"/>
            <a:t>Evaluering og justering af mødestrukturen med skemalægningsmøder, helheds- og ressourcemøder, mv.</a:t>
          </a:r>
        </a:p>
      </dsp:txBody>
      <dsp:txXfrm>
        <a:off x="127896" y="2003976"/>
        <a:ext cx="2368042" cy="2263755"/>
      </dsp:txXfrm>
    </dsp:sp>
    <dsp:sp modelId="{DB655AA5-546F-48B2-985A-7B1E9FA6817C}">
      <dsp:nvSpPr>
        <dsp:cNvPr id="0" name=""/>
        <dsp:cNvSpPr/>
      </dsp:nvSpPr>
      <dsp:spPr>
        <a:xfrm>
          <a:off x="2749051" y="1881512"/>
          <a:ext cx="2612970" cy="2508683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1000" b="1" kern="1200" dirty="0"/>
            <a:t>2. Kvartal 2026</a:t>
          </a:r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endParaRPr lang="da-DK" sz="1000" b="1" kern="1200" dirty="0"/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1000" b="0" kern="1200" dirty="0"/>
            <a:t>Konkretisering af skole- og institutions-planen</a:t>
          </a:r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endParaRPr lang="da-DK" sz="1000" b="0" kern="1200" dirty="0"/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1000" b="0" kern="1200" dirty="0"/>
            <a:t>Justering af </a:t>
          </a:r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1000" b="0" kern="1200" dirty="0"/>
            <a:t>- Organiseringen af samtid i PLF’erne</a:t>
          </a:r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1000" b="0" kern="1200" dirty="0"/>
            <a:t>- Fleksibilitet i skemalagte </a:t>
          </a:r>
          <a:r>
            <a:rPr lang="da-DK" sz="1000" b="0" kern="1200"/>
            <a:t>undervisn.timer</a:t>
          </a:r>
          <a:endParaRPr lang="da-DK" sz="1000" b="0" kern="1200" dirty="0"/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1000" b="0" kern="1200" dirty="0"/>
            <a:t>- Placering af elevunderstøttende </a:t>
          </a:r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1000" b="0" kern="1200" dirty="0"/>
            <a:t>  funktioner</a:t>
          </a:r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1000" b="1" kern="1200" dirty="0"/>
            <a:t>- </a:t>
          </a:r>
          <a:r>
            <a:rPr lang="da-DK" sz="1000" b="0" kern="1200" dirty="0"/>
            <a:t>Udvikling mod bredere lærerprofiler</a:t>
          </a:r>
        </a:p>
      </dsp:txBody>
      <dsp:txXfrm>
        <a:off x="2871515" y="2003976"/>
        <a:ext cx="2368042" cy="2263755"/>
      </dsp:txXfrm>
    </dsp:sp>
    <dsp:sp modelId="{B89986C1-B864-4D41-8048-B5F5ED8929E0}">
      <dsp:nvSpPr>
        <dsp:cNvPr id="0" name=""/>
        <dsp:cNvSpPr/>
      </dsp:nvSpPr>
      <dsp:spPr>
        <a:xfrm>
          <a:off x="5492670" y="1881512"/>
          <a:ext cx="2612970" cy="2508683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1000" b="1" kern="1200" dirty="0"/>
            <a:t>3. Kvartal 2026</a:t>
          </a:r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endParaRPr lang="da-DK" sz="1000" b="0" kern="1200" dirty="0"/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1000" b="0" kern="1200" dirty="0"/>
            <a:t>Undersøgelse af nye muligheder for IT-understøttelse i den skemaplanlægningen/ den pædagogiske planlægning</a:t>
          </a:r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endParaRPr lang="da-DK" sz="1000" b="0" kern="1200" dirty="0"/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1000" b="0" kern="1200" dirty="0"/>
            <a:t>Synliggørelse af udviklingsopgaver og projekter i planlægningen og i den enkelte lærers skema</a:t>
          </a:r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endParaRPr lang="da-DK" sz="1000" b="1" kern="1200" dirty="0"/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endParaRPr lang="da-DK" sz="1000" kern="1200" dirty="0"/>
        </a:p>
      </dsp:txBody>
      <dsp:txXfrm>
        <a:off x="5615134" y="2003976"/>
        <a:ext cx="2368042" cy="2263755"/>
      </dsp:txXfrm>
    </dsp:sp>
    <dsp:sp modelId="{9D4E3116-2DBF-4A30-A652-D99A263B476C}">
      <dsp:nvSpPr>
        <dsp:cNvPr id="0" name=""/>
        <dsp:cNvSpPr/>
      </dsp:nvSpPr>
      <dsp:spPr>
        <a:xfrm>
          <a:off x="8236289" y="1881512"/>
          <a:ext cx="2612970" cy="2508683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1000" b="1" kern="1200" dirty="0"/>
            <a:t>4. Kvartal 2026</a:t>
          </a:r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endParaRPr lang="da-DK" sz="1000" b="1" kern="1200" dirty="0"/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1000" b="0" kern="1200" dirty="0"/>
            <a:t>Evaluering af i iværksatte indsatser og opdatering af planlægnings-årshjulet for 2027</a:t>
          </a:r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endParaRPr lang="da-DK" sz="1000" b="0" kern="1200" dirty="0"/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endParaRPr lang="da-DK" sz="1000" b="0" kern="1200" dirty="0"/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endParaRPr lang="da-DK" sz="1000" b="0" kern="1200" dirty="0"/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endParaRPr lang="da-DK" sz="1000" b="0" kern="1200" dirty="0"/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endParaRPr lang="da-DK" sz="1000" kern="1200" dirty="0"/>
        </a:p>
        <a:p>
          <a:pPr marL="0" lvl="0" indent="0" algn="l" defTabSz="444500">
            <a:lnSpc>
              <a:spcPct val="108000"/>
            </a:lnSpc>
            <a:spcBef>
              <a:spcPct val="0"/>
            </a:spcBef>
            <a:spcAft>
              <a:spcPts val="0"/>
            </a:spcAft>
            <a:buNone/>
          </a:pPr>
          <a:endParaRPr lang="da-DK" sz="1000" kern="1200" dirty="0"/>
        </a:p>
      </dsp:txBody>
      <dsp:txXfrm>
        <a:off x="8358753" y="2003976"/>
        <a:ext cx="2368042" cy="22637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4BA088-4869-4920-82D0-CA8EA231E856}">
      <dsp:nvSpPr>
        <dsp:cNvPr id="0" name=""/>
        <dsp:cNvSpPr/>
      </dsp:nvSpPr>
      <dsp:spPr>
        <a:xfrm>
          <a:off x="0" y="4344"/>
          <a:ext cx="6816651" cy="92535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9F6AD7-9F46-4BE4-B04B-3BB505913FBD}">
      <dsp:nvSpPr>
        <dsp:cNvPr id="0" name=""/>
        <dsp:cNvSpPr/>
      </dsp:nvSpPr>
      <dsp:spPr>
        <a:xfrm>
          <a:off x="279920" y="212550"/>
          <a:ext cx="508947" cy="50894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91BFCC-5A4A-4DFB-8296-AF90E68898DC}">
      <dsp:nvSpPr>
        <dsp:cNvPr id="0" name=""/>
        <dsp:cNvSpPr/>
      </dsp:nvSpPr>
      <dsp:spPr>
        <a:xfrm>
          <a:off x="1068788" y="4344"/>
          <a:ext cx="5747862" cy="925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934" tIns="97934" rIns="97934" bIns="9793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b="1" i="0" kern="1200" dirty="0"/>
            <a:t>Fokus på planlægning , indflydelse og pædagogisk sammenhæng i arbejdet</a:t>
          </a:r>
          <a:endParaRPr lang="en-US" sz="2000" b="1" i="0" kern="1200" dirty="0"/>
        </a:p>
      </dsp:txBody>
      <dsp:txXfrm>
        <a:off x="1068788" y="4344"/>
        <a:ext cx="5747862" cy="925358"/>
      </dsp:txXfrm>
    </dsp:sp>
    <dsp:sp modelId="{EB8541B8-2363-4184-9071-2903F367DB7F}">
      <dsp:nvSpPr>
        <dsp:cNvPr id="0" name=""/>
        <dsp:cNvSpPr/>
      </dsp:nvSpPr>
      <dsp:spPr>
        <a:xfrm>
          <a:off x="0" y="1161042"/>
          <a:ext cx="6816651" cy="925358"/>
        </a:xfrm>
        <a:prstGeom prst="roundRect">
          <a:avLst>
            <a:gd name="adj" fmla="val 10000"/>
          </a:avLst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FD5F0C-881A-4B8F-A8E0-2763DDF9C532}">
      <dsp:nvSpPr>
        <dsp:cNvPr id="0" name=""/>
        <dsp:cNvSpPr/>
      </dsp:nvSpPr>
      <dsp:spPr>
        <a:xfrm>
          <a:off x="279920" y="1369247"/>
          <a:ext cx="508947" cy="50894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F2931E-6A6E-4D2E-8D48-EA50D1A22569}">
      <dsp:nvSpPr>
        <dsp:cNvPr id="0" name=""/>
        <dsp:cNvSpPr/>
      </dsp:nvSpPr>
      <dsp:spPr>
        <a:xfrm>
          <a:off x="1068788" y="1161042"/>
          <a:ext cx="5747862" cy="925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934" tIns="97934" rIns="97934" bIns="9793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b="1" i="0" kern="1200" dirty="0">
              <a:latin typeface="+mn-lt"/>
            </a:rPr>
            <a:t>Eleverne oplever kontinuitet og faglig støtte i deres uddannelse</a:t>
          </a:r>
          <a:endParaRPr lang="en-US" sz="2000" b="1" i="0" kern="1200" dirty="0">
            <a:latin typeface="+mn-lt"/>
          </a:endParaRPr>
        </a:p>
      </dsp:txBody>
      <dsp:txXfrm>
        <a:off x="1068788" y="1161042"/>
        <a:ext cx="5747862" cy="925358"/>
      </dsp:txXfrm>
    </dsp:sp>
    <dsp:sp modelId="{A9070D52-6BD5-43C7-8AA1-0CFA009D5752}">
      <dsp:nvSpPr>
        <dsp:cNvPr id="0" name=""/>
        <dsp:cNvSpPr/>
      </dsp:nvSpPr>
      <dsp:spPr>
        <a:xfrm>
          <a:off x="0" y="2317740"/>
          <a:ext cx="6816651" cy="92535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B9A615-86B9-4E61-942C-BA9E72A6DE43}">
      <dsp:nvSpPr>
        <dsp:cNvPr id="0" name=""/>
        <dsp:cNvSpPr/>
      </dsp:nvSpPr>
      <dsp:spPr>
        <a:xfrm>
          <a:off x="279920" y="2525945"/>
          <a:ext cx="508947" cy="50894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EE7847-B071-42A1-AE5A-2499EA7F08D7}">
      <dsp:nvSpPr>
        <dsp:cNvPr id="0" name=""/>
        <dsp:cNvSpPr/>
      </dsp:nvSpPr>
      <dsp:spPr>
        <a:xfrm>
          <a:off x="1068788" y="2317740"/>
          <a:ext cx="5747862" cy="925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934" tIns="97934" rIns="97934" bIns="9793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b="1" i="0" kern="1200" dirty="0">
              <a:latin typeface="+mn-lt"/>
            </a:rPr>
            <a:t>Skemaerne er planlagt 6 måneder frem</a:t>
          </a:r>
        </a:p>
      </dsp:txBody>
      <dsp:txXfrm>
        <a:off x="1068788" y="2317740"/>
        <a:ext cx="5747862" cy="925358"/>
      </dsp:txXfrm>
    </dsp:sp>
    <dsp:sp modelId="{9C7D4F8A-FBD0-4C7A-9B93-6F99CC91E734}">
      <dsp:nvSpPr>
        <dsp:cNvPr id="0" name=""/>
        <dsp:cNvSpPr/>
      </dsp:nvSpPr>
      <dsp:spPr>
        <a:xfrm>
          <a:off x="0" y="3474438"/>
          <a:ext cx="6816651" cy="92535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373FF9-1DA0-4871-8B4A-19E0C0896518}">
      <dsp:nvSpPr>
        <dsp:cNvPr id="0" name=""/>
        <dsp:cNvSpPr/>
      </dsp:nvSpPr>
      <dsp:spPr>
        <a:xfrm>
          <a:off x="279920" y="3682643"/>
          <a:ext cx="508947" cy="50894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F033F5-2440-4DB6-91D6-19D32E4897C5}">
      <dsp:nvSpPr>
        <dsp:cNvPr id="0" name=""/>
        <dsp:cNvSpPr/>
      </dsp:nvSpPr>
      <dsp:spPr>
        <a:xfrm>
          <a:off x="1068788" y="3474438"/>
          <a:ext cx="5747862" cy="925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934" tIns="97934" rIns="97934" bIns="9793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b="1" i="0" kern="1200" dirty="0">
              <a:latin typeface="+mn-lt"/>
            </a:rPr>
            <a:t>Lærerne  inddrages</a:t>
          </a:r>
        </a:p>
      </dsp:txBody>
      <dsp:txXfrm>
        <a:off x="1068788" y="3474438"/>
        <a:ext cx="5747862" cy="925358"/>
      </dsp:txXfrm>
    </dsp:sp>
    <dsp:sp modelId="{B60CF1D8-31B9-4700-9038-B04AA7C76BEE}">
      <dsp:nvSpPr>
        <dsp:cNvPr id="0" name=""/>
        <dsp:cNvSpPr/>
      </dsp:nvSpPr>
      <dsp:spPr>
        <a:xfrm>
          <a:off x="0" y="4631136"/>
          <a:ext cx="6816651" cy="92535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2842DC-A064-4100-BC0F-35AC2F5978DC}">
      <dsp:nvSpPr>
        <dsp:cNvPr id="0" name=""/>
        <dsp:cNvSpPr/>
      </dsp:nvSpPr>
      <dsp:spPr>
        <a:xfrm>
          <a:off x="279920" y="4839341"/>
          <a:ext cx="508947" cy="50894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AD9CD0-957C-47EE-BA43-C8C887289999}">
      <dsp:nvSpPr>
        <dsp:cNvPr id="0" name=""/>
        <dsp:cNvSpPr/>
      </dsp:nvSpPr>
      <dsp:spPr>
        <a:xfrm>
          <a:off x="1068788" y="4631136"/>
          <a:ext cx="5747862" cy="925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934" tIns="97934" rIns="97934" bIns="9793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b="1" i="0" kern="1200" dirty="0">
              <a:latin typeface="Calibri"/>
              <a:ea typeface="Calibri"/>
              <a:cs typeface="Calibri"/>
            </a:rPr>
            <a:t>MTU-score for “tilfredshed med skemaplanlægning” løftes</a:t>
          </a:r>
          <a:endParaRPr lang="da-DK" sz="2000" b="1" i="0" kern="1200" dirty="0">
            <a:latin typeface="Calibri Light" panose="020F0302020204030204"/>
          </a:endParaRPr>
        </a:p>
      </dsp:txBody>
      <dsp:txXfrm>
        <a:off x="1068788" y="4631136"/>
        <a:ext cx="5747862" cy="9253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6E2B3-230B-4C6B-9D73-2AEDC121399B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6712" cy="3913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1045A-337C-414D-AE8E-E86E477E73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158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1045A-337C-414D-AE8E-E86E477E732B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3360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1045A-337C-414D-AE8E-E86E477E732B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39002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FA5534-8DC7-9E92-9944-72790D38C9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BC6D1CC1-E176-946A-3F75-3CADD5F472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CF3362DF-CEDA-EC39-6D61-C460C0AA6F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8573D23-5879-D747-DEBB-FC0D179ED6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1045A-337C-414D-AE8E-E86E477E732B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140127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1045A-337C-414D-AE8E-E86E477E732B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40643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ADE066-FEBB-F5F2-F07A-162545B2BB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6B39B35F-D7C9-42B4-75DF-DA267EF039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5E80C65D-F096-1517-DB18-18F30F67FC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BCCAE52-AB51-4E29-8617-877594BD54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1045A-337C-414D-AE8E-E86E477E732B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40809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E6619-9204-08B5-B889-591814856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E842D181-8031-BA0B-26BA-A24BE09251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8A6E1B3E-1E94-F640-C4CF-8524F5A45B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4FBB28C-917F-C4D7-2026-96C863E80E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1045A-337C-414D-AE8E-E86E477E732B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065982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08560-A97C-5DD9-78B8-00A00C991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09BC8BFC-7F58-0936-3C90-31AB38ECD9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E4727AE7-33EC-0F10-4FA1-FE7CEA7074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2A95303-0BD9-69E2-CEF4-7888AC6F25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1045A-337C-414D-AE8E-E86E477E732B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75589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1045A-337C-414D-AE8E-E86E477E732B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24150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DEFA89-5E3D-00B2-2C55-BBC392F20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EFB2F17-E225-F70A-22B9-8EA5FFA280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34C8AA1-135F-F8C6-0D2D-4326504F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76E-A98B-4779-B427-DF0A0CFE8A6C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B750660-FE24-8AFF-DDCC-231FF894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6CA9B31-FC5B-0B92-9594-745EDE0FC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C858-1D19-4067-8BA7-98876EC11B6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1500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923F07-2ECD-E858-A322-781457A33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9B5E9C1-63D5-BBF9-B388-C17EBB4D5A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C0EFD60-AB1B-7633-8DF8-DE7559D2C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76E-A98B-4779-B427-DF0A0CFE8A6C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B0E8B6A-D334-652F-5CFE-84A510846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716AFD1-18BB-75F1-B8CA-52FEC3DAD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C858-1D19-4067-8BA7-98876EC11B6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0907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1C64BA1E-D78A-0608-2E5E-32FC888142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6FC865A-CDED-6DB8-AE91-0D0829D3E9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2EBE28B-1BD6-86C0-ECA6-29A31AE62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76E-A98B-4779-B427-DF0A0CFE8A6C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5D65DF1-0670-7762-F9F7-2E56D391E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4846A29-6182-83C8-F632-C33E39173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C858-1D19-4067-8BA7-98876EC11B6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15091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e 4">
            <a:extLst>
              <a:ext uri="{FF2B5EF4-FFF2-40B4-BE49-F238E27FC236}">
                <a16:creationId xmlns:a16="http://schemas.microsoft.com/office/drawing/2014/main" id="{BE27CB52-5FCD-F146-AE98-5D36C008A7D9}"/>
              </a:ext>
            </a:extLst>
          </p:cNvPr>
          <p:cNvGrpSpPr/>
          <p:nvPr userDrawn="1"/>
        </p:nvGrpSpPr>
        <p:grpSpPr>
          <a:xfrm>
            <a:off x="914401" y="381000"/>
            <a:ext cx="10286999" cy="5898494"/>
            <a:chOff x="914401" y="381000"/>
            <a:chExt cx="10286999" cy="5898494"/>
          </a:xfrm>
        </p:grpSpPr>
        <p:sp>
          <p:nvSpPr>
            <p:cNvPr id="6" name="Kombinationstegning 5">
              <a:extLst>
                <a:ext uri="{FF2B5EF4-FFF2-40B4-BE49-F238E27FC236}">
                  <a16:creationId xmlns:a16="http://schemas.microsoft.com/office/drawing/2014/main" id="{B2F99DF6-A203-9D44-9A6A-0AC1A58A2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9779656" y="381000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a-DK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8BA5C25D-8B04-E449-8398-ED746F8F1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1157" y="381000"/>
              <a:ext cx="3200400" cy="101373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a-DK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8" name="Rektangel 6">
              <a:extLst>
                <a:ext uri="{FF2B5EF4-FFF2-40B4-BE49-F238E27FC236}">
                  <a16:creationId xmlns:a16="http://schemas.microsoft.com/office/drawing/2014/main" id="{04B6911B-F297-B44C-8316-87E47393E1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1400" y="381000"/>
              <a:ext cx="3200400" cy="101373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a-DK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9" name="Kombinationstegning 5">
              <a:extLst>
                <a:ext uri="{FF2B5EF4-FFF2-40B4-BE49-F238E27FC236}">
                  <a16:creationId xmlns:a16="http://schemas.microsoft.com/office/drawing/2014/main" id="{0D5C4F43-367C-5343-8A38-57B3BAAE4B9D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9779656" y="1700886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a-DK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0" name="Rektangel 6">
              <a:extLst>
                <a:ext uri="{FF2B5EF4-FFF2-40B4-BE49-F238E27FC236}">
                  <a16:creationId xmlns:a16="http://schemas.microsoft.com/office/drawing/2014/main" id="{31A44D34-7D43-3041-BE40-47BC443650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800" y="2009108"/>
              <a:ext cx="2286000" cy="101373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a-DK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1" name="Rektangel 6">
              <a:extLst>
                <a:ext uri="{FF2B5EF4-FFF2-40B4-BE49-F238E27FC236}">
                  <a16:creationId xmlns:a16="http://schemas.microsoft.com/office/drawing/2014/main" id="{48C36294-54E6-784C-BF93-7B9ABCAECD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0" y="2009108"/>
              <a:ext cx="2971800" cy="101373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a-DK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2" name="Rektangel 6">
              <a:extLst>
                <a:ext uri="{FF2B5EF4-FFF2-40B4-BE49-F238E27FC236}">
                  <a16:creationId xmlns:a16="http://schemas.microsoft.com/office/drawing/2014/main" id="{B120C752-BA15-9643-A94E-FB98A0B108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6000" y="2009108"/>
              <a:ext cx="2286000" cy="1013737"/>
            </a:xfrm>
            <a:prstGeom prst="rect">
              <a:avLst/>
            </a:prstGeom>
            <a:solidFill>
              <a:schemeClr val="accent2"/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a-DK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3" name="Kombinationstegning 5">
              <a:extLst>
                <a:ext uri="{FF2B5EF4-FFF2-40B4-BE49-F238E27FC236}">
                  <a16:creationId xmlns:a16="http://schemas.microsoft.com/office/drawing/2014/main" id="{7A850F63-58A8-914F-B36B-53BD94BEEFE7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14401" y="3328995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a-DK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4" name="Kombinationstegning 5">
              <a:extLst>
                <a:ext uri="{FF2B5EF4-FFF2-40B4-BE49-F238E27FC236}">
                  <a16:creationId xmlns:a16="http://schemas.microsoft.com/office/drawing/2014/main" id="{661785BE-3E4A-B842-9021-2744E3BE0706}"/>
                </a:ext>
              </a:extLst>
            </p:cNvPr>
            <p:cNvSpPr>
              <a:spLocks/>
            </p:cNvSpPr>
            <p:nvPr/>
          </p:nvSpPr>
          <p:spPr bwMode="auto">
            <a:xfrm rot="10800000" flipV="1">
              <a:off x="914401" y="2009108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a-DK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5" name="Rektangel 6">
              <a:extLst>
                <a:ext uri="{FF2B5EF4-FFF2-40B4-BE49-F238E27FC236}">
                  <a16:creationId xmlns:a16="http://schemas.microsoft.com/office/drawing/2014/main" id="{728206F1-0590-3045-9EE1-3BBF4A1F3A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0" y="3637217"/>
              <a:ext cx="2971800" cy="10137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a-DK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6" name="Rektangel 6">
              <a:extLst>
                <a:ext uri="{FF2B5EF4-FFF2-40B4-BE49-F238E27FC236}">
                  <a16:creationId xmlns:a16="http://schemas.microsoft.com/office/drawing/2014/main" id="{B2C863B8-6C48-CE4E-86C5-9D65612EB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6000" y="3637217"/>
              <a:ext cx="2286000" cy="101373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a-DK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7" name="Rektangel 6">
              <a:extLst>
                <a:ext uri="{FF2B5EF4-FFF2-40B4-BE49-F238E27FC236}">
                  <a16:creationId xmlns:a16="http://schemas.microsoft.com/office/drawing/2014/main" id="{AAFC0E6B-47C3-8948-96A4-7A2BA65E6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800" y="3637217"/>
              <a:ext cx="2286000" cy="101373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a-DK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8" name="Kombinationstegning 6">
              <a:extLst>
                <a:ext uri="{FF2B5EF4-FFF2-40B4-BE49-F238E27FC236}">
                  <a16:creationId xmlns:a16="http://schemas.microsoft.com/office/drawing/2014/main" id="{DE3570BC-E748-824B-91B8-9E214DAC52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1345" y="381000"/>
              <a:ext cx="2585088" cy="1014062"/>
            </a:xfrm>
            <a:custGeom>
              <a:avLst/>
              <a:gdLst/>
              <a:ahLst/>
              <a:cxnLst>
                <a:cxn ang="0">
                  <a:pos x="1872" y="0"/>
                </a:cxn>
                <a:cxn ang="0">
                  <a:pos x="1729" y="5"/>
                </a:cxn>
                <a:cxn ang="0">
                  <a:pos x="1588" y="21"/>
                </a:cxn>
                <a:cxn ang="0">
                  <a:pos x="1451" y="49"/>
                </a:cxn>
                <a:cxn ang="0">
                  <a:pos x="1318" y="85"/>
                </a:cxn>
                <a:cxn ang="0">
                  <a:pos x="1187" y="131"/>
                </a:cxn>
                <a:cxn ang="0">
                  <a:pos x="1062" y="186"/>
                </a:cxn>
                <a:cxn ang="0">
                  <a:pos x="942" y="249"/>
                </a:cxn>
                <a:cxn ang="0">
                  <a:pos x="827" y="322"/>
                </a:cxn>
                <a:cxn ang="0">
                  <a:pos x="717" y="401"/>
                </a:cxn>
                <a:cxn ang="0">
                  <a:pos x="615" y="489"/>
                </a:cxn>
                <a:cxn ang="0">
                  <a:pos x="518" y="583"/>
                </a:cxn>
                <a:cxn ang="0">
                  <a:pos x="428" y="684"/>
                </a:cxn>
                <a:cxn ang="0">
                  <a:pos x="346" y="791"/>
                </a:cxn>
                <a:cxn ang="0">
                  <a:pos x="272" y="905"/>
                </a:cxn>
                <a:cxn ang="0">
                  <a:pos x="206" y="1023"/>
                </a:cxn>
                <a:cxn ang="0">
                  <a:pos x="147" y="1147"/>
                </a:cxn>
                <a:cxn ang="0">
                  <a:pos x="98" y="1275"/>
                </a:cxn>
                <a:cxn ang="0">
                  <a:pos x="59" y="1407"/>
                </a:cxn>
                <a:cxn ang="0">
                  <a:pos x="29" y="1544"/>
                </a:cxn>
                <a:cxn ang="0">
                  <a:pos x="9" y="1684"/>
                </a:cxn>
                <a:cxn ang="0">
                  <a:pos x="0" y="1826"/>
                </a:cxn>
                <a:cxn ang="0">
                  <a:pos x="0" y="1923"/>
                </a:cxn>
                <a:cxn ang="0">
                  <a:pos x="9" y="2065"/>
                </a:cxn>
                <a:cxn ang="0">
                  <a:pos x="29" y="2204"/>
                </a:cxn>
                <a:cxn ang="0">
                  <a:pos x="59" y="2341"/>
                </a:cxn>
                <a:cxn ang="0">
                  <a:pos x="98" y="2473"/>
                </a:cxn>
                <a:cxn ang="0">
                  <a:pos x="147" y="2602"/>
                </a:cxn>
                <a:cxn ang="0">
                  <a:pos x="206" y="2725"/>
                </a:cxn>
                <a:cxn ang="0">
                  <a:pos x="272" y="2843"/>
                </a:cxn>
                <a:cxn ang="0">
                  <a:pos x="346" y="2957"/>
                </a:cxn>
                <a:cxn ang="0">
                  <a:pos x="428" y="3064"/>
                </a:cxn>
                <a:cxn ang="0">
                  <a:pos x="518" y="3165"/>
                </a:cxn>
                <a:cxn ang="0">
                  <a:pos x="615" y="3260"/>
                </a:cxn>
                <a:cxn ang="0">
                  <a:pos x="717" y="3347"/>
                </a:cxn>
                <a:cxn ang="0">
                  <a:pos x="827" y="3427"/>
                </a:cxn>
                <a:cxn ang="0">
                  <a:pos x="942" y="3499"/>
                </a:cxn>
                <a:cxn ang="0">
                  <a:pos x="1062" y="3562"/>
                </a:cxn>
                <a:cxn ang="0">
                  <a:pos x="1187" y="3617"/>
                </a:cxn>
                <a:cxn ang="0">
                  <a:pos x="1318" y="3663"/>
                </a:cxn>
                <a:cxn ang="0">
                  <a:pos x="1451" y="3699"/>
                </a:cxn>
                <a:cxn ang="0">
                  <a:pos x="1588" y="3726"/>
                </a:cxn>
                <a:cxn ang="0">
                  <a:pos x="1729" y="3742"/>
                </a:cxn>
                <a:cxn ang="0">
                  <a:pos x="1872" y="3748"/>
                </a:cxn>
              </a:cxnLst>
              <a:rect l="0" t="0" r="r" b="b"/>
              <a:pathLst>
                <a:path w="9552" h="3748">
                  <a:moveTo>
                    <a:pt x="9552" y="0"/>
                  </a:moveTo>
                  <a:lnTo>
                    <a:pt x="1872" y="0"/>
                  </a:lnTo>
                  <a:lnTo>
                    <a:pt x="1872" y="0"/>
                  </a:lnTo>
                  <a:lnTo>
                    <a:pt x="1825" y="2"/>
                  </a:lnTo>
                  <a:lnTo>
                    <a:pt x="1776" y="3"/>
                  </a:lnTo>
                  <a:lnTo>
                    <a:pt x="1729" y="5"/>
                  </a:lnTo>
                  <a:lnTo>
                    <a:pt x="1681" y="10"/>
                  </a:lnTo>
                  <a:lnTo>
                    <a:pt x="1635" y="15"/>
                  </a:lnTo>
                  <a:lnTo>
                    <a:pt x="1588" y="21"/>
                  </a:lnTo>
                  <a:lnTo>
                    <a:pt x="1542" y="30"/>
                  </a:lnTo>
                  <a:lnTo>
                    <a:pt x="1496" y="39"/>
                  </a:lnTo>
                  <a:lnTo>
                    <a:pt x="1451" y="49"/>
                  </a:lnTo>
                  <a:lnTo>
                    <a:pt x="1406" y="60"/>
                  </a:lnTo>
                  <a:lnTo>
                    <a:pt x="1361" y="71"/>
                  </a:lnTo>
                  <a:lnTo>
                    <a:pt x="1318" y="85"/>
                  </a:lnTo>
                  <a:lnTo>
                    <a:pt x="1273" y="99"/>
                  </a:lnTo>
                  <a:lnTo>
                    <a:pt x="1231" y="115"/>
                  </a:lnTo>
                  <a:lnTo>
                    <a:pt x="1187" y="131"/>
                  </a:lnTo>
                  <a:lnTo>
                    <a:pt x="1146" y="149"/>
                  </a:lnTo>
                  <a:lnTo>
                    <a:pt x="1104" y="166"/>
                  </a:lnTo>
                  <a:lnTo>
                    <a:pt x="1062" y="186"/>
                  </a:lnTo>
                  <a:lnTo>
                    <a:pt x="1021" y="206"/>
                  </a:lnTo>
                  <a:lnTo>
                    <a:pt x="981" y="227"/>
                  </a:lnTo>
                  <a:lnTo>
                    <a:pt x="942" y="249"/>
                  </a:lnTo>
                  <a:lnTo>
                    <a:pt x="903" y="273"/>
                  </a:lnTo>
                  <a:lnTo>
                    <a:pt x="864" y="297"/>
                  </a:lnTo>
                  <a:lnTo>
                    <a:pt x="827" y="322"/>
                  </a:lnTo>
                  <a:lnTo>
                    <a:pt x="790" y="347"/>
                  </a:lnTo>
                  <a:lnTo>
                    <a:pt x="754" y="374"/>
                  </a:lnTo>
                  <a:lnTo>
                    <a:pt x="717" y="401"/>
                  </a:lnTo>
                  <a:lnTo>
                    <a:pt x="683" y="430"/>
                  </a:lnTo>
                  <a:lnTo>
                    <a:pt x="649" y="459"/>
                  </a:lnTo>
                  <a:lnTo>
                    <a:pt x="615" y="489"/>
                  </a:lnTo>
                  <a:lnTo>
                    <a:pt x="582" y="520"/>
                  </a:lnTo>
                  <a:lnTo>
                    <a:pt x="549" y="551"/>
                  </a:lnTo>
                  <a:lnTo>
                    <a:pt x="518" y="583"/>
                  </a:lnTo>
                  <a:lnTo>
                    <a:pt x="488" y="616"/>
                  </a:lnTo>
                  <a:lnTo>
                    <a:pt x="458" y="649"/>
                  </a:lnTo>
                  <a:lnTo>
                    <a:pt x="428" y="684"/>
                  </a:lnTo>
                  <a:lnTo>
                    <a:pt x="400" y="719"/>
                  </a:lnTo>
                  <a:lnTo>
                    <a:pt x="372" y="755"/>
                  </a:lnTo>
                  <a:lnTo>
                    <a:pt x="346" y="791"/>
                  </a:lnTo>
                  <a:lnTo>
                    <a:pt x="320" y="829"/>
                  </a:lnTo>
                  <a:lnTo>
                    <a:pt x="295" y="866"/>
                  </a:lnTo>
                  <a:lnTo>
                    <a:pt x="272" y="905"/>
                  </a:lnTo>
                  <a:lnTo>
                    <a:pt x="249" y="943"/>
                  </a:lnTo>
                  <a:lnTo>
                    <a:pt x="227" y="983"/>
                  </a:lnTo>
                  <a:lnTo>
                    <a:pt x="206" y="1023"/>
                  </a:lnTo>
                  <a:lnTo>
                    <a:pt x="186" y="1063"/>
                  </a:lnTo>
                  <a:lnTo>
                    <a:pt x="166" y="1104"/>
                  </a:lnTo>
                  <a:lnTo>
                    <a:pt x="147" y="1147"/>
                  </a:lnTo>
                  <a:lnTo>
                    <a:pt x="130" y="1189"/>
                  </a:lnTo>
                  <a:lnTo>
                    <a:pt x="113" y="1231"/>
                  </a:lnTo>
                  <a:lnTo>
                    <a:pt x="98" y="1275"/>
                  </a:lnTo>
                  <a:lnTo>
                    <a:pt x="85" y="1318"/>
                  </a:lnTo>
                  <a:lnTo>
                    <a:pt x="71" y="1362"/>
                  </a:lnTo>
                  <a:lnTo>
                    <a:pt x="59" y="1407"/>
                  </a:lnTo>
                  <a:lnTo>
                    <a:pt x="47" y="1452"/>
                  </a:lnTo>
                  <a:lnTo>
                    <a:pt x="37" y="1498"/>
                  </a:lnTo>
                  <a:lnTo>
                    <a:pt x="29" y="1544"/>
                  </a:lnTo>
                  <a:lnTo>
                    <a:pt x="21" y="1590"/>
                  </a:lnTo>
                  <a:lnTo>
                    <a:pt x="15" y="1636"/>
                  </a:lnTo>
                  <a:lnTo>
                    <a:pt x="9" y="1684"/>
                  </a:lnTo>
                  <a:lnTo>
                    <a:pt x="5" y="1731"/>
                  </a:lnTo>
                  <a:lnTo>
                    <a:pt x="2" y="1778"/>
                  </a:lnTo>
                  <a:lnTo>
                    <a:pt x="0" y="1826"/>
                  </a:lnTo>
                  <a:lnTo>
                    <a:pt x="0" y="1874"/>
                  </a:lnTo>
                  <a:lnTo>
                    <a:pt x="0" y="1874"/>
                  </a:lnTo>
                  <a:lnTo>
                    <a:pt x="0" y="1923"/>
                  </a:lnTo>
                  <a:lnTo>
                    <a:pt x="2" y="1970"/>
                  </a:lnTo>
                  <a:lnTo>
                    <a:pt x="5" y="2017"/>
                  </a:lnTo>
                  <a:lnTo>
                    <a:pt x="9" y="2065"/>
                  </a:lnTo>
                  <a:lnTo>
                    <a:pt x="15" y="2112"/>
                  </a:lnTo>
                  <a:lnTo>
                    <a:pt x="21" y="2158"/>
                  </a:lnTo>
                  <a:lnTo>
                    <a:pt x="29" y="2204"/>
                  </a:lnTo>
                  <a:lnTo>
                    <a:pt x="37" y="2250"/>
                  </a:lnTo>
                  <a:lnTo>
                    <a:pt x="47" y="2295"/>
                  </a:lnTo>
                  <a:lnTo>
                    <a:pt x="59" y="2341"/>
                  </a:lnTo>
                  <a:lnTo>
                    <a:pt x="71" y="2385"/>
                  </a:lnTo>
                  <a:lnTo>
                    <a:pt x="85" y="2430"/>
                  </a:lnTo>
                  <a:lnTo>
                    <a:pt x="98" y="2473"/>
                  </a:lnTo>
                  <a:lnTo>
                    <a:pt x="113" y="2517"/>
                  </a:lnTo>
                  <a:lnTo>
                    <a:pt x="130" y="2559"/>
                  </a:lnTo>
                  <a:lnTo>
                    <a:pt x="147" y="2602"/>
                  </a:lnTo>
                  <a:lnTo>
                    <a:pt x="166" y="2643"/>
                  </a:lnTo>
                  <a:lnTo>
                    <a:pt x="186" y="2684"/>
                  </a:lnTo>
                  <a:lnTo>
                    <a:pt x="206" y="2725"/>
                  </a:lnTo>
                  <a:lnTo>
                    <a:pt x="227" y="2765"/>
                  </a:lnTo>
                  <a:lnTo>
                    <a:pt x="249" y="2805"/>
                  </a:lnTo>
                  <a:lnTo>
                    <a:pt x="272" y="2843"/>
                  </a:lnTo>
                  <a:lnTo>
                    <a:pt x="295" y="2882"/>
                  </a:lnTo>
                  <a:lnTo>
                    <a:pt x="320" y="2919"/>
                  </a:lnTo>
                  <a:lnTo>
                    <a:pt x="346" y="2957"/>
                  </a:lnTo>
                  <a:lnTo>
                    <a:pt x="372" y="2993"/>
                  </a:lnTo>
                  <a:lnTo>
                    <a:pt x="400" y="3029"/>
                  </a:lnTo>
                  <a:lnTo>
                    <a:pt x="428" y="3064"/>
                  </a:lnTo>
                  <a:lnTo>
                    <a:pt x="458" y="3099"/>
                  </a:lnTo>
                  <a:lnTo>
                    <a:pt x="488" y="3133"/>
                  </a:lnTo>
                  <a:lnTo>
                    <a:pt x="518" y="3165"/>
                  </a:lnTo>
                  <a:lnTo>
                    <a:pt x="549" y="3197"/>
                  </a:lnTo>
                  <a:lnTo>
                    <a:pt x="582" y="3228"/>
                  </a:lnTo>
                  <a:lnTo>
                    <a:pt x="615" y="3260"/>
                  </a:lnTo>
                  <a:lnTo>
                    <a:pt x="649" y="3290"/>
                  </a:lnTo>
                  <a:lnTo>
                    <a:pt x="683" y="3318"/>
                  </a:lnTo>
                  <a:lnTo>
                    <a:pt x="717" y="3347"/>
                  </a:lnTo>
                  <a:lnTo>
                    <a:pt x="754" y="3374"/>
                  </a:lnTo>
                  <a:lnTo>
                    <a:pt x="790" y="3400"/>
                  </a:lnTo>
                  <a:lnTo>
                    <a:pt x="827" y="3427"/>
                  </a:lnTo>
                  <a:lnTo>
                    <a:pt x="864" y="3451"/>
                  </a:lnTo>
                  <a:lnTo>
                    <a:pt x="903" y="3475"/>
                  </a:lnTo>
                  <a:lnTo>
                    <a:pt x="942" y="3499"/>
                  </a:lnTo>
                  <a:lnTo>
                    <a:pt x="981" y="3520"/>
                  </a:lnTo>
                  <a:lnTo>
                    <a:pt x="1021" y="3542"/>
                  </a:lnTo>
                  <a:lnTo>
                    <a:pt x="1062" y="3562"/>
                  </a:lnTo>
                  <a:lnTo>
                    <a:pt x="1104" y="3581"/>
                  </a:lnTo>
                  <a:lnTo>
                    <a:pt x="1146" y="3600"/>
                  </a:lnTo>
                  <a:lnTo>
                    <a:pt x="1187" y="3617"/>
                  </a:lnTo>
                  <a:lnTo>
                    <a:pt x="1231" y="3633"/>
                  </a:lnTo>
                  <a:lnTo>
                    <a:pt x="1273" y="3648"/>
                  </a:lnTo>
                  <a:lnTo>
                    <a:pt x="1318" y="3663"/>
                  </a:lnTo>
                  <a:lnTo>
                    <a:pt x="1361" y="3676"/>
                  </a:lnTo>
                  <a:lnTo>
                    <a:pt x="1406" y="3688"/>
                  </a:lnTo>
                  <a:lnTo>
                    <a:pt x="1451" y="3699"/>
                  </a:lnTo>
                  <a:lnTo>
                    <a:pt x="1496" y="3709"/>
                  </a:lnTo>
                  <a:lnTo>
                    <a:pt x="1542" y="3718"/>
                  </a:lnTo>
                  <a:lnTo>
                    <a:pt x="1588" y="3726"/>
                  </a:lnTo>
                  <a:lnTo>
                    <a:pt x="1635" y="3733"/>
                  </a:lnTo>
                  <a:lnTo>
                    <a:pt x="1681" y="3738"/>
                  </a:lnTo>
                  <a:lnTo>
                    <a:pt x="1729" y="3742"/>
                  </a:lnTo>
                  <a:lnTo>
                    <a:pt x="1776" y="3746"/>
                  </a:lnTo>
                  <a:lnTo>
                    <a:pt x="1825" y="3747"/>
                  </a:lnTo>
                  <a:lnTo>
                    <a:pt x="1872" y="3748"/>
                  </a:lnTo>
                  <a:lnTo>
                    <a:pt x="9552" y="3748"/>
                  </a:lnTo>
                  <a:lnTo>
                    <a:pt x="9552" y="0"/>
                  </a:lnTo>
                  <a:close/>
                </a:path>
              </a:pathLst>
            </a:custGeom>
            <a:solidFill>
              <a:schemeClr val="accent2"/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a-DK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9" name="Kombinationstegning 5">
              <a:extLst>
                <a:ext uri="{FF2B5EF4-FFF2-40B4-BE49-F238E27FC236}">
                  <a16:creationId xmlns:a16="http://schemas.microsoft.com/office/drawing/2014/main" id="{513C581F-E365-4E44-8355-5CCFF1B3AAB5}"/>
                </a:ext>
              </a:extLst>
            </p:cNvPr>
            <p:cNvSpPr>
              <a:spLocks/>
            </p:cNvSpPr>
            <p:nvPr/>
          </p:nvSpPr>
          <p:spPr bwMode="auto">
            <a:xfrm>
              <a:off x="9779656" y="3637423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a-DK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20" name="Kombinationstegning 5">
              <a:extLst>
                <a:ext uri="{FF2B5EF4-FFF2-40B4-BE49-F238E27FC236}">
                  <a16:creationId xmlns:a16="http://schemas.microsoft.com/office/drawing/2014/main" id="{B349D190-8F35-B646-88D3-9861D9316607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9779656" y="4957309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2"/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a-DK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21" name="Rektangel 6">
              <a:extLst>
                <a:ext uri="{FF2B5EF4-FFF2-40B4-BE49-F238E27FC236}">
                  <a16:creationId xmlns:a16="http://schemas.microsoft.com/office/drawing/2014/main" id="{3725277D-9044-3C48-BDCE-4986AA12B7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1157" y="5265531"/>
              <a:ext cx="3200400" cy="101373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a-DK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22" name="Rektangel 6">
              <a:extLst>
                <a:ext uri="{FF2B5EF4-FFF2-40B4-BE49-F238E27FC236}">
                  <a16:creationId xmlns:a16="http://schemas.microsoft.com/office/drawing/2014/main" id="{4ABF5809-C05D-9E41-8FD3-CBFCBD7D43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1400" y="5265531"/>
              <a:ext cx="3200400" cy="101373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a-DK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23" name="Kombinationstegning 6">
              <a:extLst>
                <a:ext uri="{FF2B5EF4-FFF2-40B4-BE49-F238E27FC236}">
                  <a16:creationId xmlns:a16="http://schemas.microsoft.com/office/drawing/2014/main" id="{BF93E815-6D33-CC40-8B9F-4C1C0C4EF0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1345" y="5265325"/>
              <a:ext cx="2585088" cy="1014062"/>
            </a:xfrm>
            <a:custGeom>
              <a:avLst/>
              <a:gdLst/>
              <a:ahLst/>
              <a:cxnLst>
                <a:cxn ang="0">
                  <a:pos x="1872" y="0"/>
                </a:cxn>
                <a:cxn ang="0">
                  <a:pos x="1729" y="5"/>
                </a:cxn>
                <a:cxn ang="0">
                  <a:pos x="1588" y="21"/>
                </a:cxn>
                <a:cxn ang="0">
                  <a:pos x="1451" y="49"/>
                </a:cxn>
                <a:cxn ang="0">
                  <a:pos x="1318" y="85"/>
                </a:cxn>
                <a:cxn ang="0">
                  <a:pos x="1187" y="131"/>
                </a:cxn>
                <a:cxn ang="0">
                  <a:pos x="1062" y="186"/>
                </a:cxn>
                <a:cxn ang="0">
                  <a:pos x="942" y="249"/>
                </a:cxn>
                <a:cxn ang="0">
                  <a:pos x="827" y="322"/>
                </a:cxn>
                <a:cxn ang="0">
                  <a:pos x="717" y="401"/>
                </a:cxn>
                <a:cxn ang="0">
                  <a:pos x="615" y="489"/>
                </a:cxn>
                <a:cxn ang="0">
                  <a:pos x="518" y="583"/>
                </a:cxn>
                <a:cxn ang="0">
                  <a:pos x="428" y="684"/>
                </a:cxn>
                <a:cxn ang="0">
                  <a:pos x="346" y="791"/>
                </a:cxn>
                <a:cxn ang="0">
                  <a:pos x="272" y="905"/>
                </a:cxn>
                <a:cxn ang="0">
                  <a:pos x="206" y="1023"/>
                </a:cxn>
                <a:cxn ang="0">
                  <a:pos x="147" y="1147"/>
                </a:cxn>
                <a:cxn ang="0">
                  <a:pos x="98" y="1275"/>
                </a:cxn>
                <a:cxn ang="0">
                  <a:pos x="59" y="1407"/>
                </a:cxn>
                <a:cxn ang="0">
                  <a:pos x="29" y="1544"/>
                </a:cxn>
                <a:cxn ang="0">
                  <a:pos x="9" y="1684"/>
                </a:cxn>
                <a:cxn ang="0">
                  <a:pos x="0" y="1826"/>
                </a:cxn>
                <a:cxn ang="0">
                  <a:pos x="0" y="1923"/>
                </a:cxn>
                <a:cxn ang="0">
                  <a:pos x="9" y="2065"/>
                </a:cxn>
                <a:cxn ang="0">
                  <a:pos x="29" y="2204"/>
                </a:cxn>
                <a:cxn ang="0">
                  <a:pos x="59" y="2341"/>
                </a:cxn>
                <a:cxn ang="0">
                  <a:pos x="98" y="2473"/>
                </a:cxn>
                <a:cxn ang="0">
                  <a:pos x="147" y="2602"/>
                </a:cxn>
                <a:cxn ang="0">
                  <a:pos x="206" y="2725"/>
                </a:cxn>
                <a:cxn ang="0">
                  <a:pos x="272" y="2843"/>
                </a:cxn>
                <a:cxn ang="0">
                  <a:pos x="346" y="2957"/>
                </a:cxn>
                <a:cxn ang="0">
                  <a:pos x="428" y="3064"/>
                </a:cxn>
                <a:cxn ang="0">
                  <a:pos x="518" y="3165"/>
                </a:cxn>
                <a:cxn ang="0">
                  <a:pos x="615" y="3260"/>
                </a:cxn>
                <a:cxn ang="0">
                  <a:pos x="717" y="3347"/>
                </a:cxn>
                <a:cxn ang="0">
                  <a:pos x="827" y="3427"/>
                </a:cxn>
                <a:cxn ang="0">
                  <a:pos x="942" y="3499"/>
                </a:cxn>
                <a:cxn ang="0">
                  <a:pos x="1062" y="3562"/>
                </a:cxn>
                <a:cxn ang="0">
                  <a:pos x="1187" y="3617"/>
                </a:cxn>
                <a:cxn ang="0">
                  <a:pos x="1318" y="3663"/>
                </a:cxn>
                <a:cxn ang="0">
                  <a:pos x="1451" y="3699"/>
                </a:cxn>
                <a:cxn ang="0">
                  <a:pos x="1588" y="3726"/>
                </a:cxn>
                <a:cxn ang="0">
                  <a:pos x="1729" y="3742"/>
                </a:cxn>
                <a:cxn ang="0">
                  <a:pos x="1872" y="3748"/>
                </a:cxn>
              </a:cxnLst>
              <a:rect l="0" t="0" r="r" b="b"/>
              <a:pathLst>
                <a:path w="9552" h="3748">
                  <a:moveTo>
                    <a:pt x="9552" y="0"/>
                  </a:moveTo>
                  <a:lnTo>
                    <a:pt x="1872" y="0"/>
                  </a:lnTo>
                  <a:lnTo>
                    <a:pt x="1872" y="0"/>
                  </a:lnTo>
                  <a:lnTo>
                    <a:pt x="1825" y="2"/>
                  </a:lnTo>
                  <a:lnTo>
                    <a:pt x="1776" y="3"/>
                  </a:lnTo>
                  <a:lnTo>
                    <a:pt x="1729" y="5"/>
                  </a:lnTo>
                  <a:lnTo>
                    <a:pt x="1681" y="10"/>
                  </a:lnTo>
                  <a:lnTo>
                    <a:pt x="1635" y="15"/>
                  </a:lnTo>
                  <a:lnTo>
                    <a:pt x="1588" y="21"/>
                  </a:lnTo>
                  <a:lnTo>
                    <a:pt x="1542" y="30"/>
                  </a:lnTo>
                  <a:lnTo>
                    <a:pt x="1496" y="39"/>
                  </a:lnTo>
                  <a:lnTo>
                    <a:pt x="1451" y="49"/>
                  </a:lnTo>
                  <a:lnTo>
                    <a:pt x="1406" y="60"/>
                  </a:lnTo>
                  <a:lnTo>
                    <a:pt x="1361" y="71"/>
                  </a:lnTo>
                  <a:lnTo>
                    <a:pt x="1318" y="85"/>
                  </a:lnTo>
                  <a:lnTo>
                    <a:pt x="1273" y="99"/>
                  </a:lnTo>
                  <a:lnTo>
                    <a:pt x="1231" y="115"/>
                  </a:lnTo>
                  <a:lnTo>
                    <a:pt x="1187" y="131"/>
                  </a:lnTo>
                  <a:lnTo>
                    <a:pt x="1146" y="149"/>
                  </a:lnTo>
                  <a:lnTo>
                    <a:pt x="1104" y="166"/>
                  </a:lnTo>
                  <a:lnTo>
                    <a:pt x="1062" y="186"/>
                  </a:lnTo>
                  <a:lnTo>
                    <a:pt x="1021" y="206"/>
                  </a:lnTo>
                  <a:lnTo>
                    <a:pt x="981" y="227"/>
                  </a:lnTo>
                  <a:lnTo>
                    <a:pt x="942" y="249"/>
                  </a:lnTo>
                  <a:lnTo>
                    <a:pt x="903" y="273"/>
                  </a:lnTo>
                  <a:lnTo>
                    <a:pt x="864" y="297"/>
                  </a:lnTo>
                  <a:lnTo>
                    <a:pt x="827" y="322"/>
                  </a:lnTo>
                  <a:lnTo>
                    <a:pt x="790" y="347"/>
                  </a:lnTo>
                  <a:lnTo>
                    <a:pt x="754" y="374"/>
                  </a:lnTo>
                  <a:lnTo>
                    <a:pt x="717" y="401"/>
                  </a:lnTo>
                  <a:lnTo>
                    <a:pt x="683" y="430"/>
                  </a:lnTo>
                  <a:lnTo>
                    <a:pt x="649" y="459"/>
                  </a:lnTo>
                  <a:lnTo>
                    <a:pt x="615" y="489"/>
                  </a:lnTo>
                  <a:lnTo>
                    <a:pt x="582" y="520"/>
                  </a:lnTo>
                  <a:lnTo>
                    <a:pt x="549" y="551"/>
                  </a:lnTo>
                  <a:lnTo>
                    <a:pt x="518" y="583"/>
                  </a:lnTo>
                  <a:lnTo>
                    <a:pt x="488" y="616"/>
                  </a:lnTo>
                  <a:lnTo>
                    <a:pt x="458" y="649"/>
                  </a:lnTo>
                  <a:lnTo>
                    <a:pt x="428" y="684"/>
                  </a:lnTo>
                  <a:lnTo>
                    <a:pt x="400" y="719"/>
                  </a:lnTo>
                  <a:lnTo>
                    <a:pt x="372" y="755"/>
                  </a:lnTo>
                  <a:lnTo>
                    <a:pt x="346" y="791"/>
                  </a:lnTo>
                  <a:lnTo>
                    <a:pt x="320" y="829"/>
                  </a:lnTo>
                  <a:lnTo>
                    <a:pt x="295" y="866"/>
                  </a:lnTo>
                  <a:lnTo>
                    <a:pt x="272" y="905"/>
                  </a:lnTo>
                  <a:lnTo>
                    <a:pt x="249" y="943"/>
                  </a:lnTo>
                  <a:lnTo>
                    <a:pt x="227" y="983"/>
                  </a:lnTo>
                  <a:lnTo>
                    <a:pt x="206" y="1023"/>
                  </a:lnTo>
                  <a:lnTo>
                    <a:pt x="186" y="1063"/>
                  </a:lnTo>
                  <a:lnTo>
                    <a:pt x="166" y="1104"/>
                  </a:lnTo>
                  <a:lnTo>
                    <a:pt x="147" y="1147"/>
                  </a:lnTo>
                  <a:lnTo>
                    <a:pt x="130" y="1189"/>
                  </a:lnTo>
                  <a:lnTo>
                    <a:pt x="113" y="1231"/>
                  </a:lnTo>
                  <a:lnTo>
                    <a:pt x="98" y="1275"/>
                  </a:lnTo>
                  <a:lnTo>
                    <a:pt x="85" y="1318"/>
                  </a:lnTo>
                  <a:lnTo>
                    <a:pt x="71" y="1362"/>
                  </a:lnTo>
                  <a:lnTo>
                    <a:pt x="59" y="1407"/>
                  </a:lnTo>
                  <a:lnTo>
                    <a:pt x="47" y="1452"/>
                  </a:lnTo>
                  <a:lnTo>
                    <a:pt x="37" y="1498"/>
                  </a:lnTo>
                  <a:lnTo>
                    <a:pt x="29" y="1544"/>
                  </a:lnTo>
                  <a:lnTo>
                    <a:pt x="21" y="1590"/>
                  </a:lnTo>
                  <a:lnTo>
                    <a:pt x="15" y="1636"/>
                  </a:lnTo>
                  <a:lnTo>
                    <a:pt x="9" y="1684"/>
                  </a:lnTo>
                  <a:lnTo>
                    <a:pt x="5" y="1731"/>
                  </a:lnTo>
                  <a:lnTo>
                    <a:pt x="2" y="1778"/>
                  </a:lnTo>
                  <a:lnTo>
                    <a:pt x="0" y="1826"/>
                  </a:lnTo>
                  <a:lnTo>
                    <a:pt x="0" y="1874"/>
                  </a:lnTo>
                  <a:lnTo>
                    <a:pt x="0" y="1874"/>
                  </a:lnTo>
                  <a:lnTo>
                    <a:pt x="0" y="1923"/>
                  </a:lnTo>
                  <a:lnTo>
                    <a:pt x="2" y="1970"/>
                  </a:lnTo>
                  <a:lnTo>
                    <a:pt x="5" y="2017"/>
                  </a:lnTo>
                  <a:lnTo>
                    <a:pt x="9" y="2065"/>
                  </a:lnTo>
                  <a:lnTo>
                    <a:pt x="15" y="2112"/>
                  </a:lnTo>
                  <a:lnTo>
                    <a:pt x="21" y="2158"/>
                  </a:lnTo>
                  <a:lnTo>
                    <a:pt x="29" y="2204"/>
                  </a:lnTo>
                  <a:lnTo>
                    <a:pt x="37" y="2250"/>
                  </a:lnTo>
                  <a:lnTo>
                    <a:pt x="47" y="2295"/>
                  </a:lnTo>
                  <a:lnTo>
                    <a:pt x="59" y="2341"/>
                  </a:lnTo>
                  <a:lnTo>
                    <a:pt x="71" y="2385"/>
                  </a:lnTo>
                  <a:lnTo>
                    <a:pt x="85" y="2430"/>
                  </a:lnTo>
                  <a:lnTo>
                    <a:pt x="98" y="2473"/>
                  </a:lnTo>
                  <a:lnTo>
                    <a:pt x="113" y="2517"/>
                  </a:lnTo>
                  <a:lnTo>
                    <a:pt x="130" y="2559"/>
                  </a:lnTo>
                  <a:lnTo>
                    <a:pt x="147" y="2602"/>
                  </a:lnTo>
                  <a:lnTo>
                    <a:pt x="166" y="2643"/>
                  </a:lnTo>
                  <a:lnTo>
                    <a:pt x="186" y="2684"/>
                  </a:lnTo>
                  <a:lnTo>
                    <a:pt x="206" y="2725"/>
                  </a:lnTo>
                  <a:lnTo>
                    <a:pt x="227" y="2765"/>
                  </a:lnTo>
                  <a:lnTo>
                    <a:pt x="249" y="2805"/>
                  </a:lnTo>
                  <a:lnTo>
                    <a:pt x="272" y="2843"/>
                  </a:lnTo>
                  <a:lnTo>
                    <a:pt x="295" y="2882"/>
                  </a:lnTo>
                  <a:lnTo>
                    <a:pt x="320" y="2919"/>
                  </a:lnTo>
                  <a:lnTo>
                    <a:pt x="346" y="2957"/>
                  </a:lnTo>
                  <a:lnTo>
                    <a:pt x="372" y="2993"/>
                  </a:lnTo>
                  <a:lnTo>
                    <a:pt x="400" y="3029"/>
                  </a:lnTo>
                  <a:lnTo>
                    <a:pt x="428" y="3064"/>
                  </a:lnTo>
                  <a:lnTo>
                    <a:pt x="458" y="3099"/>
                  </a:lnTo>
                  <a:lnTo>
                    <a:pt x="488" y="3133"/>
                  </a:lnTo>
                  <a:lnTo>
                    <a:pt x="518" y="3165"/>
                  </a:lnTo>
                  <a:lnTo>
                    <a:pt x="549" y="3197"/>
                  </a:lnTo>
                  <a:lnTo>
                    <a:pt x="582" y="3228"/>
                  </a:lnTo>
                  <a:lnTo>
                    <a:pt x="615" y="3260"/>
                  </a:lnTo>
                  <a:lnTo>
                    <a:pt x="649" y="3290"/>
                  </a:lnTo>
                  <a:lnTo>
                    <a:pt x="683" y="3318"/>
                  </a:lnTo>
                  <a:lnTo>
                    <a:pt x="717" y="3347"/>
                  </a:lnTo>
                  <a:lnTo>
                    <a:pt x="754" y="3374"/>
                  </a:lnTo>
                  <a:lnTo>
                    <a:pt x="790" y="3400"/>
                  </a:lnTo>
                  <a:lnTo>
                    <a:pt x="827" y="3427"/>
                  </a:lnTo>
                  <a:lnTo>
                    <a:pt x="864" y="3451"/>
                  </a:lnTo>
                  <a:lnTo>
                    <a:pt x="903" y="3475"/>
                  </a:lnTo>
                  <a:lnTo>
                    <a:pt x="942" y="3499"/>
                  </a:lnTo>
                  <a:lnTo>
                    <a:pt x="981" y="3520"/>
                  </a:lnTo>
                  <a:lnTo>
                    <a:pt x="1021" y="3542"/>
                  </a:lnTo>
                  <a:lnTo>
                    <a:pt x="1062" y="3562"/>
                  </a:lnTo>
                  <a:lnTo>
                    <a:pt x="1104" y="3581"/>
                  </a:lnTo>
                  <a:lnTo>
                    <a:pt x="1146" y="3600"/>
                  </a:lnTo>
                  <a:lnTo>
                    <a:pt x="1187" y="3617"/>
                  </a:lnTo>
                  <a:lnTo>
                    <a:pt x="1231" y="3633"/>
                  </a:lnTo>
                  <a:lnTo>
                    <a:pt x="1273" y="3648"/>
                  </a:lnTo>
                  <a:lnTo>
                    <a:pt x="1318" y="3663"/>
                  </a:lnTo>
                  <a:lnTo>
                    <a:pt x="1361" y="3676"/>
                  </a:lnTo>
                  <a:lnTo>
                    <a:pt x="1406" y="3688"/>
                  </a:lnTo>
                  <a:lnTo>
                    <a:pt x="1451" y="3699"/>
                  </a:lnTo>
                  <a:lnTo>
                    <a:pt x="1496" y="3709"/>
                  </a:lnTo>
                  <a:lnTo>
                    <a:pt x="1542" y="3718"/>
                  </a:lnTo>
                  <a:lnTo>
                    <a:pt x="1588" y="3726"/>
                  </a:lnTo>
                  <a:lnTo>
                    <a:pt x="1635" y="3733"/>
                  </a:lnTo>
                  <a:lnTo>
                    <a:pt x="1681" y="3738"/>
                  </a:lnTo>
                  <a:lnTo>
                    <a:pt x="1729" y="3742"/>
                  </a:lnTo>
                  <a:lnTo>
                    <a:pt x="1776" y="3746"/>
                  </a:lnTo>
                  <a:lnTo>
                    <a:pt x="1825" y="3747"/>
                  </a:lnTo>
                  <a:lnTo>
                    <a:pt x="1872" y="3748"/>
                  </a:lnTo>
                  <a:lnTo>
                    <a:pt x="9552" y="3748"/>
                  </a:lnTo>
                  <a:lnTo>
                    <a:pt x="9552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a-DK" noProof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</p:grpSp>
      <p:sp>
        <p:nvSpPr>
          <p:cNvPr id="26" name="Pladsholder til tekst 25">
            <a:extLst>
              <a:ext uri="{FF2B5EF4-FFF2-40B4-BE49-F238E27FC236}">
                <a16:creationId xmlns:a16="http://schemas.microsoft.com/office/drawing/2014/main" id="{B5DB475C-570C-0741-AE08-FF2AC73C4D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77148" y="455678"/>
            <a:ext cx="1532496" cy="247222"/>
          </a:xfrm>
        </p:spPr>
        <p:txBody>
          <a:bodyPr rtlCol="0">
            <a:noAutofit/>
          </a:bodyPr>
          <a:lstStyle>
            <a:lvl1pPr marL="0" indent="0" algn="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31" name="Pladsholder til tekst 30">
            <a:extLst>
              <a:ext uri="{FF2B5EF4-FFF2-40B4-BE49-F238E27FC236}">
                <a16:creationId xmlns:a16="http://schemas.microsoft.com/office/drawing/2014/main" id="{A7976A92-7A4D-E44C-A0BC-00D844E5DC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81200" y="703540"/>
            <a:ext cx="1528444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32" name="Pladsholder til tekst 25">
            <a:extLst>
              <a:ext uri="{FF2B5EF4-FFF2-40B4-BE49-F238E27FC236}">
                <a16:creationId xmlns:a16="http://schemas.microsoft.com/office/drawing/2014/main" id="{6A05A9C5-0E13-B84C-99F1-55C3654E2A5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87475" y="455678"/>
            <a:ext cx="2800166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33" name="Pladsholder til tekst 30">
            <a:extLst>
              <a:ext uri="{FF2B5EF4-FFF2-40B4-BE49-F238E27FC236}">
                <a16:creationId xmlns:a16="http://schemas.microsoft.com/office/drawing/2014/main" id="{1DBB0CF0-A1A4-CE4D-A441-A9BE0438D8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91527" y="703540"/>
            <a:ext cx="2800166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34" name="Pladsholder til tekst 25">
            <a:extLst>
              <a:ext uri="{FF2B5EF4-FFF2-40B4-BE49-F238E27FC236}">
                <a16:creationId xmlns:a16="http://schemas.microsoft.com/office/drawing/2014/main" id="{EB140318-B0A5-5541-9A49-E4C65AD70F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37075" y="455678"/>
            <a:ext cx="2800166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35" name="Pladsholder til tekst 30">
            <a:extLst>
              <a:ext uri="{FF2B5EF4-FFF2-40B4-BE49-F238E27FC236}">
                <a16:creationId xmlns:a16="http://schemas.microsoft.com/office/drawing/2014/main" id="{8DB73B70-08EE-414C-ADF5-DF5B276D361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41126" y="703540"/>
            <a:ext cx="2796115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285750" indent="-285750" algn="ctr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36" name="Pladsholder til tekst 25">
            <a:extLst>
              <a:ext uri="{FF2B5EF4-FFF2-40B4-BE49-F238E27FC236}">
                <a16:creationId xmlns:a16="http://schemas.microsoft.com/office/drawing/2014/main" id="{BEE9AEBC-8DC2-2D48-B210-63E837706E1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014963" y="738933"/>
            <a:ext cx="993833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37" name="Pladsholder til tekst 30">
            <a:extLst>
              <a:ext uri="{FF2B5EF4-FFF2-40B4-BE49-F238E27FC236}">
                <a16:creationId xmlns:a16="http://schemas.microsoft.com/office/drawing/2014/main" id="{76410E08-BB9A-F847-909A-BCAAF79CF27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0019015" y="986795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39" name="Pladsholder til tekst 25">
            <a:extLst>
              <a:ext uri="{FF2B5EF4-FFF2-40B4-BE49-F238E27FC236}">
                <a16:creationId xmlns:a16="http://schemas.microsoft.com/office/drawing/2014/main" id="{690BF716-5243-B247-A3A7-86186B18CC5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979947" y="1782845"/>
            <a:ext cx="993833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40" name="Pladsholder til tekst 30">
            <a:extLst>
              <a:ext uri="{FF2B5EF4-FFF2-40B4-BE49-F238E27FC236}">
                <a16:creationId xmlns:a16="http://schemas.microsoft.com/office/drawing/2014/main" id="{8C5EE851-3E5C-3F4D-9420-2ABCC1A4424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983999" y="2030707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41" name="Pladsholder til tekst 25">
            <a:extLst>
              <a:ext uri="{FF2B5EF4-FFF2-40B4-BE49-F238E27FC236}">
                <a16:creationId xmlns:a16="http://schemas.microsoft.com/office/drawing/2014/main" id="{2186EDF5-C869-EA41-9C4E-6E82C7A91B2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616943" y="2078738"/>
            <a:ext cx="2112677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42" name="Pladsholder til tekst 30">
            <a:extLst>
              <a:ext uri="{FF2B5EF4-FFF2-40B4-BE49-F238E27FC236}">
                <a16:creationId xmlns:a16="http://schemas.microsoft.com/office/drawing/2014/main" id="{67D1694C-F69E-BE44-B95E-57E013014EE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620000" y="2326600"/>
            <a:ext cx="2109621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285750" indent="-285750" algn="ctr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43" name="Pladsholder til tekst 25">
            <a:extLst>
              <a:ext uri="{FF2B5EF4-FFF2-40B4-BE49-F238E27FC236}">
                <a16:creationId xmlns:a16="http://schemas.microsoft.com/office/drawing/2014/main" id="{42D28A37-B695-C344-A64D-FC45297DADF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067674" y="2078738"/>
            <a:ext cx="2337641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44" name="Pladsholder til tekst 30">
            <a:extLst>
              <a:ext uri="{FF2B5EF4-FFF2-40B4-BE49-F238E27FC236}">
                <a16:creationId xmlns:a16="http://schemas.microsoft.com/office/drawing/2014/main" id="{6CE9677C-98EC-AB4A-8701-5D92C2D7A54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071726" y="2326600"/>
            <a:ext cx="2337641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45" name="Pladsholder til tekst 25">
            <a:extLst>
              <a:ext uri="{FF2B5EF4-FFF2-40B4-BE49-F238E27FC236}">
                <a16:creationId xmlns:a16="http://schemas.microsoft.com/office/drawing/2014/main" id="{B3D23E3D-796F-D34B-9210-9174D150D57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406244" y="2078738"/>
            <a:ext cx="2089536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46" name="Pladsholder til tekst 30">
            <a:extLst>
              <a:ext uri="{FF2B5EF4-FFF2-40B4-BE49-F238E27FC236}">
                <a16:creationId xmlns:a16="http://schemas.microsoft.com/office/drawing/2014/main" id="{671AE421-0AC3-DC4A-AC91-E75C8CED10C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409287" y="2326600"/>
            <a:ext cx="208651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285750" indent="-285750" algn="ctr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47" name="Pladsholder til tekst 25">
            <a:extLst>
              <a:ext uri="{FF2B5EF4-FFF2-40B4-BE49-F238E27FC236}">
                <a16:creationId xmlns:a16="http://schemas.microsoft.com/office/drawing/2014/main" id="{3DC2A67C-BA03-7041-B79A-28B23C47262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178804" y="2294000"/>
            <a:ext cx="993833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48" name="Pladsholder til tekst 30">
            <a:extLst>
              <a:ext uri="{FF2B5EF4-FFF2-40B4-BE49-F238E27FC236}">
                <a16:creationId xmlns:a16="http://schemas.microsoft.com/office/drawing/2014/main" id="{87C1FA06-5702-0E4B-AC29-450C9B46902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182856" y="2541862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49" name="Pladsholder til tekst 25">
            <a:extLst>
              <a:ext uri="{FF2B5EF4-FFF2-40B4-BE49-F238E27FC236}">
                <a16:creationId xmlns:a16="http://schemas.microsoft.com/office/drawing/2014/main" id="{A6172F7F-D625-B848-A23D-AC74258C5F22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140294" y="3440159"/>
            <a:ext cx="993833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50" name="Pladsholder til tekst 30">
            <a:extLst>
              <a:ext uri="{FF2B5EF4-FFF2-40B4-BE49-F238E27FC236}">
                <a16:creationId xmlns:a16="http://schemas.microsoft.com/office/drawing/2014/main" id="{74349B84-A38B-384C-BE16-7B18D317254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144346" y="3688021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51" name="Pladsholder til tekst 25">
            <a:extLst>
              <a:ext uri="{FF2B5EF4-FFF2-40B4-BE49-F238E27FC236}">
                <a16:creationId xmlns:a16="http://schemas.microsoft.com/office/drawing/2014/main" id="{53464D34-16AF-CF4B-9413-5A7E59930ED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5071726" y="3709418"/>
            <a:ext cx="1870430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52" name="Pladsholder til tekst 30">
            <a:extLst>
              <a:ext uri="{FF2B5EF4-FFF2-40B4-BE49-F238E27FC236}">
                <a16:creationId xmlns:a16="http://schemas.microsoft.com/office/drawing/2014/main" id="{5C00727B-E1E9-C145-9A5F-06352EAAF8A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075778" y="3957280"/>
            <a:ext cx="1870430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53" name="Pladsholder til tekst 25">
            <a:extLst>
              <a:ext uri="{FF2B5EF4-FFF2-40B4-BE49-F238E27FC236}">
                <a16:creationId xmlns:a16="http://schemas.microsoft.com/office/drawing/2014/main" id="{8BA549E7-AC75-AA41-A620-092D507C1BC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412345" y="3709418"/>
            <a:ext cx="1998777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54" name="Pladsholder til tekst 30">
            <a:extLst>
              <a:ext uri="{FF2B5EF4-FFF2-40B4-BE49-F238E27FC236}">
                <a16:creationId xmlns:a16="http://schemas.microsoft.com/office/drawing/2014/main" id="{901D0D0F-2057-274E-9334-0BDFDD8975A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416397" y="3957280"/>
            <a:ext cx="1998777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55" name="Pladsholder til tekst 25">
            <a:extLst>
              <a:ext uri="{FF2B5EF4-FFF2-40B4-BE49-F238E27FC236}">
                <a16:creationId xmlns:a16="http://schemas.microsoft.com/office/drawing/2014/main" id="{98088848-43C5-0748-A068-E561874340BF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647285" y="3709418"/>
            <a:ext cx="1998777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</p:txBody>
      </p:sp>
      <p:sp>
        <p:nvSpPr>
          <p:cNvPr id="56" name="Pladsholder til tekst 30">
            <a:extLst>
              <a:ext uri="{FF2B5EF4-FFF2-40B4-BE49-F238E27FC236}">
                <a16:creationId xmlns:a16="http://schemas.microsoft.com/office/drawing/2014/main" id="{AFB6D5F1-CFF2-AE41-A794-3DA200E188AC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651337" y="3957280"/>
            <a:ext cx="1998777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57" name="Pladsholder til tekst 25">
            <a:extLst>
              <a:ext uri="{FF2B5EF4-FFF2-40B4-BE49-F238E27FC236}">
                <a16:creationId xmlns:a16="http://schemas.microsoft.com/office/drawing/2014/main" id="{C23503DA-BAB3-E142-96D4-E1C5DED1BBC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983999" y="4015533"/>
            <a:ext cx="993833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58" name="Pladsholder til tekst 30">
            <a:extLst>
              <a:ext uri="{FF2B5EF4-FFF2-40B4-BE49-F238E27FC236}">
                <a16:creationId xmlns:a16="http://schemas.microsoft.com/office/drawing/2014/main" id="{A18AF3A6-012F-E946-82A7-FC28273D995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988051" y="4263395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59" name="Pladsholder til tekst 25">
            <a:extLst>
              <a:ext uri="{FF2B5EF4-FFF2-40B4-BE49-F238E27FC236}">
                <a16:creationId xmlns:a16="http://schemas.microsoft.com/office/drawing/2014/main" id="{6EB289C5-6287-B044-AD9B-A01310746A5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0009974" y="5052440"/>
            <a:ext cx="993833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60" name="Pladsholder til tekst 30">
            <a:extLst>
              <a:ext uri="{FF2B5EF4-FFF2-40B4-BE49-F238E27FC236}">
                <a16:creationId xmlns:a16="http://schemas.microsoft.com/office/drawing/2014/main" id="{7C7E16A3-1EBC-754A-BB7B-D239BF5C6F96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10014026" y="5300302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61" name="Pladsholder til tekst 25">
            <a:extLst>
              <a:ext uri="{FF2B5EF4-FFF2-40B4-BE49-F238E27FC236}">
                <a16:creationId xmlns:a16="http://schemas.microsoft.com/office/drawing/2014/main" id="{4E9BA4E9-F591-2544-A097-62D6A482E90A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3790015" y="5340098"/>
            <a:ext cx="2800166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62" name="Pladsholder til tekst 30">
            <a:extLst>
              <a:ext uri="{FF2B5EF4-FFF2-40B4-BE49-F238E27FC236}">
                <a16:creationId xmlns:a16="http://schemas.microsoft.com/office/drawing/2014/main" id="{2CD3D6A6-31C4-1441-9451-8FFF3E8124A0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794066" y="5587960"/>
            <a:ext cx="2796115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285750" indent="-285750" algn="ctr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63" name="Pladsholder til tekst 25">
            <a:extLst>
              <a:ext uri="{FF2B5EF4-FFF2-40B4-BE49-F238E27FC236}">
                <a16:creationId xmlns:a16="http://schemas.microsoft.com/office/drawing/2014/main" id="{16305EA5-7C89-1745-8ABF-DC5EDA1285C9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942155" y="5340098"/>
            <a:ext cx="2800166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64" name="Pladsholder til tekst 30">
            <a:extLst>
              <a:ext uri="{FF2B5EF4-FFF2-40B4-BE49-F238E27FC236}">
                <a16:creationId xmlns:a16="http://schemas.microsoft.com/office/drawing/2014/main" id="{AC65B23F-D2DD-B046-B6AC-7FBDDE5AE36A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6946207" y="5587960"/>
            <a:ext cx="2800166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65" name="Pladsholder til tekst 25">
            <a:extLst>
              <a:ext uri="{FF2B5EF4-FFF2-40B4-BE49-F238E27FC236}">
                <a16:creationId xmlns:a16="http://schemas.microsoft.com/office/drawing/2014/main" id="{6D90CB77-963D-A047-961E-E9FCFF2DC7B6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1977148" y="5340098"/>
            <a:ext cx="1532496" cy="247222"/>
          </a:xfrm>
        </p:spPr>
        <p:txBody>
          <a:bodyPr rtlCol="0">
            <a:noAutofit/>
          </a:bodyPr>
          <a:lstStyle>
            <a:lvl1pPr marL="0" indent="0" algn="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66" name="Pladsholder til tekst 30">
            <a:extLst>
              <a:ext uri="{FF2B5EF4-FFF2-40B4-BE49-F238E27FC236}">
                <a16:creationId xmlns:a16="http://schemas.microsoft.com/office/drawing/2014/main" id="{48805874-27D7-0C47-824E-243C35891BCC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1981200" y="5587960"/>
            <a:ext cx="1528444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67" name="Pladsholder til titel 1">
            <a:extLst>
              <a:ext uri="{FF2B5EF4-FFF2-40B4-BE49-F238E27FC236}">
                <a16:creationId xmlns:a16="http://schemas.microsoft.com/office/drawing/2014/main" id="{0B1CA04A-E3DE-4D8C-B840-CC67699FFD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"/>
            <a:ext cx="10515600" cy="3971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20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</p:spTree>
    <p:extLst>
      <p:ext uri="{BB962C8B-B14F-4D97-AF65-F5344CB8AC3E}">
        <p14:creationId xmlns:p14="http://schemas.microsoft.com/office/powerpoint/2010/main" val="189545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C0D433-C8B3-88E9-9DC1-7E52D2C83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CE59E85-4197-D3F0-F158-78016497B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16EE3ED-DAA1-CA6F-A4B1-FB12A2B2B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76E-A98B-4779-B427-DF0A0CFE8A6C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E16B81E-3BFC-6D0F-43F6-2166233B8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EB72459-A210-B4A4-B418-3CFFD92B7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C858-1D19-4067-8BA7-98876EC11B6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16705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9A4374-6D67-9E29-31EC-FC4DCF688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A0B2015-1915-980B-8F22-1EB218ABE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D0848E4-C655-18C9-0E42-6884239FD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76E-A98B-4779-B427-DF0A0CFE8A6C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EEC14B0-4EB4-8A0B-C280-503B2B457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649AA05-6229-C7EE-BE16-CB84BC476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C858-1D19-4067-8BA7-98876EC11B6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1129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1250E8-4B80-8469-1E59-176E5F840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ECDFF41-7D33-428E-9C61-8FE8B6CB57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C27EF06-44A8-61A2-0770-D666A73B4E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E6B1A0D-8886-79D4-C24E-53EF78AC4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76E-A98B-4779-B427-DF0A0CFE8A6C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4A7F11B-7A93-25DB-7AE5-8D25AC9C2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EF8860F-579D-CADB-37AE-C2E2C14B3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C858-1D19-4067-8BA7-98876EC11B6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5598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FC63F2-873B-8736-F79E-F3F1DA4F6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4F30E3F-4AB3-3828-96A3-011E59190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739CFD8-4ADF-2BFC-3AEF-358C9352F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B6F9493E-AFAD-587C-4D9C-517A209CB5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FE01BBC-2F46-160A-B628-D169E7F711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E84173F-A8CA-6696-FCEA-7AA46D928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76E-A98B-4779-B427-DF0A0CFE8A6C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7181DC06-6881-32BD-92D0-B2B6FBA27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A18CE7F-B387-B8B1-43F0-741779BA1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C858-1D19-4067-8BA7-98876EC11B6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38646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B287A9-E61E-6B6A-86FD-002397A44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9D87439-3F25-6B0E-CDB1-123C0B751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76E-A98B-4779-B427-DF0A0CFE8A6C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49C9C91-3A8D-A039-9D0E-DFF3C111A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4D454D9-27C4-DF58-64B2-232BBFB65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C858-1D19-4067-8BA7-98876EC11B6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52870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9431AD9E-CDEC-8CBC-F7B0-DF65D6F1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76E-A98B-4779-B427-DF0A0CFE8A6C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288C24C1-2971-B58A-5D53-769A2DDBD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CBFE00D-C23E-C649-09E7-F445A723C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C858-1D19-4067-8BA7-98876EC11B6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9465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46FD8D-BA26-1860-CEA6-4FB7CE96D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9A53308-8BB1-A9CD-8E6C-0D1BE267A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F303B98-7AA6-3705-2FA4-C6B7BF264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9475339-572C-7F51-2031-85DE34738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76E-A98B-4779-B427-DF0A0CFE8A6C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CE5DB42-A8F5-87DB-9D58-25D61EF76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C022A52-C381-DD90-1E7D-C9D74625B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C858-1D19-4067-8BA7-98876EC11B6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57194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64FF48-6BB2-4093-19BB-AEDECE6DC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5FDFB82-E7BA-0CFB-FDB0-109FDD5C7E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7BDB4E6-6A28-269E-05A9-6E5763EF5B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F3FD639-4940-7AFB-0F83-F47188A44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76E-A98B-4779-B427-DF0A0CFE8A6C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40C3027-3166-E5B6-2823-083173064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0B0E203-B109-38BC-CABC-512A7E505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C858-1D19-4067-8BA7-98876EC11B6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3536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B102ECEA-1F66-D48C-5E83-444CF7810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1D12AD1-70F3-2899-B956-965783D628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3568D8D-34B4-4CAD-25D3-14824F7EE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F976E-A98B-4779-B427-DF0A0CFE8A6C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D879FC8-CFCB-AF86-F82C-2F207B89A3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F04FE34-C67C-1CF8-89A1-B09474C303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3C858-1D19-4067-8BA7-98876EC11B6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8927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17ABA0-A576-8FB3-692C-CDB1A06D8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34" y="578193"/>
            <a:ext cx="11018520" cy="2195042"/>
          </a:xfrm>
        </p:spPr>
        <p:txBody>
          <a:bodyPr anchor="b">
            <a:normAutofit fontScale="90000"/>
          </a:bodyPr>
          <a:lstStyle/>
          <a:p>
            <a:pPr algn="ctr"/>
            <a:br>
              <a:rPr lang="da-DK" sz="2200" dirty="0"/>
            </a:br>
            <a:br>
              <a:rPr lang="da-DK" sz="2200" dirty="0"/>
            </a:br>
            <a:br>
              <a:rPr lang="da-DK" sz="4000" b="1" dirty="0"/>
            </a:br>
            <a:br>
              <a:rPr lang="da-DK" sz="4000" b="1" dirty="0"/>
            </a:br>
            <a:br>
              <a:rPr lang="da-DK" sz="4000" b="1" dirty="0"/>
            </a:br>
            <a:br>
              <a:rPr lang="da-DK" sz="4000" b="1" dirty="0"/>
            </a:br>
            <a:r>
              <a:rPr lang="da-DK" sz="6900" b="1" dirty="0">
                <a:solidFill>
                  <a:srgbClr val="0070C0"/>
                </a:solidFill>
              </a:rPr>
              <a:t>Selvevaluering 2025</a:t>
            </a:r>
            <a:br>
              <a:rPr lang="da-DK" sz="6900" b="1" dirty="0">
                <a:solidFill>
                  <a:srgbClr val="0070C0"/>
                </a:solidFill>
              </a:rPr>
            </a:br>
            <a:r>
              <a:rPr lang="da-DK" sz="5300" b="1" dirty="0">
                <a:solidFill>
                  <a:srgbClr val="0070C0"/>
                </a:solidFill>
              </a:rPr>
              <a:t>Afrapportering og opfølgningsplan</a:t>
            </a:r>
            <a:endParaRPr lang="da-DK" sz="5300" b="1" dirty="0"/>
          </a:p>
        </p:txBody>
      </p:sp>
      <p:pic>
        <p:nvPicPr>
          <p:cNvPr id="2052" name="Picture 4" descr="Magnifier Icon Vector Illustration">
            <a:extLst>
              <a:ext uri="{FF2B5EF4-FFF2-40B4-BE49-F238E27FC236}">
                <a16:creationId xmlns:a16="http://schemas.microsoft.com/office/drawing/2014/main" id="{BE39EEB8-ED85-2EAA-C917-60E0A4632C0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8145" y="2773235"/>
            <a:ext cx="3986348" cy="3662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1">
            <a:extLst>
              <a:ext uri="{FF2B5EF4-FFF2-40B4-BE49-F238E27FC236}">
                <a16:creationId xmlns:a16="http://schemas.microsoft.com/office/drawing/2014/main" id="{C6981BFB-2647-98EA-DBF8-0941B61432F5}"/>
              </a:ext>
            </a:extLst>
          </p:cNvPr>
          <p:cNvSpPr txBox="1">
            <a:spLocks/>
          </p:cNvSpPr>
          <p:nvPr/>
        </p:nvSpPr>
        <p:spPr>
          <a:xfrm>
            <a:off x="604034" y="2973578"/>
            <a:ext cx="11018520" cy="300965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da-DK" sz="2200" dirty="0"/>
            </a:br>
            <a:r>
              <a:rPr lang="da-DK" sz="6700" b="1" dirty="0">
                <a:solidFill>
                  <a:schemeClr val="accent2">
                    <a:lumMod val="75000"/>
                  </a:schemeClr>
                </a:solidFill>
              </a:rPr>
              <a:t>Skemaplanlægning / </a:t>
            </a:r>
          </a:p>
          <a:p>
            <a:pPr algn="ctr"/>
            <a:r>
              <a:rPr lang="da-DK" sz="6700" b="1" dirty="0">
                <a:solidFill>
                  <a:schemeClr val="accent2">
                    <a:lumMod val="75000"/>
                  </a:schemeClr>
                </a:solidFill>
              </a:rPr>
              <a:t>pædagogisk planlægning</a:t>
            </a:r>
            <a:br>
              <a:rPr lang="da-DK" sz="8300" b="1" dirty="0"/>
            </a:br>
            <a:endParaRPr lang="da-DK" sz="8300" b="1" dirty="0">
              <a:solidFill>
                <a:srgbClr val="00B050"/>
              </a:solidFill>
            </a:endParaRPr>
          </a:p>
        </p:txBody>
      </p:sp>
      <p:sp>
        <p:nvSpPr>
          <p:cNvPr id="3" name="Ligebenet trekant 2">
            <a:extLst>
              <a:ext uri="{FF2B5EF4-FFF2-40B4-BE49-F238E27FC236}">
                <a16:creationId xmlns:a16="http://schemas.microsoft.com/office/drawing/2014/main" id="{C466DE68-6F9F-ECE9-A1E1-BB8A4A3CAFA5}"/>
              </a:ext>
            </a:extLst>
          </p:cNvPr>
          <p:cNvSpPr/>
          <p:nvPr/>
        </p:nvSpPr>
        <p:spPr>
          <a:xfrm>
            <a:off x="799461" y="5040458"/>
            <a:ext cx="2190008" cy="1297775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EBE47B7B-DD44-E6AE-94B9-14BE00BB91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93581" y="5381472"/>
            <a:ext cx="1420491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176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8BDC0-673D-3138-98F9-BA2C7AC235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10A1BB-42CA-0E78-2694-CCBEE0050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18289"/>
            <a:ext cx="11018520" cy="2195042"/>
          </a:xfrm>
        </p:spPr>
        <p:txBody>
          <a:bodyPr anchor="b">
            <a:normAutofit fontScale="90000"/>
          </a:bodyPr>
          <a:lstStyle/>
          <a:p>
            <a:pPr algn="ctr"/>
            <a:br>
              <a:rPr lang="da-DK" sz="2200" dirty="0"/>
            </a:br>
            <a:br>
              <a:rPr lang="da-DK" sz="2200" dirty="0"/>
            </a:br>
            <a:br>
              <a:rPr lang="da-DK" sz="4000" b="1" dirty="0"/>
            </a:br>
            <a:br>
              <a:rPr lang="da-DK" sz="4000" b="1" dirty="0"/>
            </a:br>
            <a:br>
              <a:rPr lang="da-DK" sz="4000" b="1" dirty="0"/>
            </a:br>
            <a:br>
              <a:rPr lang="da-DK" sz="4000" b="1" dirty="0"/>
            </a:br>
            <a:r>
              <a:rPr lang="da-DK" sz="6000" b="1" dirty="0">
                <a:solidFill>
                  <a:srgbClr val="0070C0"/>
                </a:solidFill>
              </a:rPr>
              <a:t>Baggrund for årets selvevalueringstema</a:t>
            </a:r>
            <a:br>
              <a:rPr lang="da-DK" sz="4000" b="1" dirty="0"/>
            </a:br>
            <a:endParaRPr lang="da-DK" sz="4000" b="1" dirty="0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BE9DC7B3-CC2F-117B-F7F6-042FE9AA53E7}"/>
              </a:ext>
            </a:extLst>
          </p:cNvPr>
          <p:cNvSpPr txBox="1">
            <a:spLocks/>
          </p:cNvSpPr>
          <p:nvPr/>
        </p:nvSpPr>
        <p:spPr>
          <a:xfrm>
            <a:off x="585216" y="2482397"/>
            <a:ext cx="11018520" cy="391343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da-DK" sz="2200"/>
            </a:br>
            <a:br>
              <a:rPr lang="da-DK" sz="2200"/>
            </a:br>
            <a:br>
              <a:rPr lang="da-DK" sz="4000" b="1"/>
            </a:br>
            <a:br>
              <a:rPr lang="da-DK" sz="4000" b="1"/>
            </a:br>
            <a:br>
              <a:rPr lang="da-DK" sz="4000" b="1"/>
            </a:br>
            <a:br>
              <a:rPr lang="da-DK" sz="4000" b="1"/>
            </a:br>
            <a:br>
              <a:rPr lang="da-DK" sz="13700" b="1">
                <a:solidFill>
                  <a:srgbClr val="0070C0"/>
                </a:solidFill>
              </a:rPr>
            </a:br>
            <a:endParaRPr lang="da-DK" sz="13700" b="1">
              <a:solidFill>
                <a:srgbClr val="0070C0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8D8B79B-D4ED-2F18-EF67-A0BCB7E4B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70600" cy="4729606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endParaRPr lang="da-DK" dirty="0"/>
          </a:p>
          <a:p>
            <a:pPr marL="0" indent="0">
              <a:lnSpc>
                <a:spcPct val="118000"/>
              </a:lnSpc>
              <a:spcBef>
                <a:spcPts val="0"/>
              </a:spcBef>
              <a:buNone/>
            </a:pPr>
            <a:r>
              <a:rPr lang="da-DK" dirty="0">
                <a:solidFill>
                  <a:srgbClr val="0070C0"/>
                </a:solidFill>
              </a:rPr>
              <a:t>MTU 2025 viste, at</a:t>
            </a:r>
          </a:p>
          <a:p>
            <a:pPr marL="0" indent="0">
              <a:lnSpc>
                <a:spcPct val="118000"/>
              </a:lnSpc>
              <a:spcBef>
                <a:spcPts val="0"/>
              </a:spcBef>
              <a:buNone/>
            </a:pPr>
            <a:r>
              <a:rPr lang="da-DK" dirty="0">
                <a:solidFill>
                  <a:srgbClr val="0070C0"/>
                </a:solidFill>
              </a:rPr>
              <a:t> </a:t>
            </a:r>
          </a:p>
          <a:p>
            <a:pPr>
              <a:lnSpc>
                <a:spcPct val="118000"/>
              </a:lnSpc>
              <a:spcBef>
                <a:spcPts val="0"/>
              </a:spcBef>
            </a:pPr>
            <a:r>
              <a:rPr lang="da-DK" dirty="0">
                <a:solidFill>
                  <a:srgbClr val="0070C0"/>
                </a:solidFill>
              </a:rPr>
              <a:t>Tilfredshed med skemaplanlægningen scorede lavt</a:t>
            </a:r>
          </a:p>
          <a:p>
            <a:pPr>
              <a:lnSpc>
                <a:spcPct val="118000"/>
              </a:lnSpc>
              <a:spcBef>
                <a:spcPts val="0"/>
              </a:spcBef>
            </a:pPr>
            <a:r>
              <a:rPr lang="da-DK" dirty="0">
                <a:solidFill>
                  <a:srgbClr val="0070C0"/>
                </a:solidFill>
              </a:rPr>
              <a:t>Der var store forskelle i tilfredsheden blandt de adspurgte</a:t>
            </a:r>
          </a:p>
          <a:p>
            <a:pPr marL="0" indent="0">
              <a:lnSpc>
                <a:spcPct val="118000"/>
              </a:lnSpc>
              <a:spcBef>
                <a:spcPts val="0"/>
              </a:spcBef>
              <a:buNone/>
            </a:pPr>
            <a:endParaRPr lang="da-DK" dirty="0">
              <a:solidFill>
                <a:srgbClr val="0070C0"/>
              </a:solidFill>
            </a:endParaRPr>
          </a:p>
          <a:p>
            <a:pPr marL="0" indent="0">
              <a:lnSpc>
                <a:spcPct val="118000"/>
              </a:lnSpc>
              <a:spcBef>
                <a:spcPts val="0"/>
              </a:spcBef>
              <a:buNone/>
            </a:pPr>
            <a:r>
              <a:rPr lang="da-DK" dirty="0">
                <a:solidFill>
                  <a:srgbClr val="0070C0"/>
                </a:solidFill>
              </a:rPr>
              <a:t>Derfor har skolen ønsket at sætte fokus på skemaplanlægningen/den pædagogiske planlægning og undersøge, hvordan denne  opleves.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endParaRPr lang="da-DK" dirty="0">
              <a:solidFill>
                <a:srgbClr val="0070C0"/>
              </a:solidFill>
            </a:endParaRP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26FC323E-0F3B-B551-E6AF-369FFAAA3D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395283">
            <a:off x="7010614" y="3207750"/>
            <a:ext cx="4757370" cy="2462733"/>
          </a:xfrm>
          <a:prstGeom prst="rect">
            <a:avLst/>
          </a:prstGeom>
        </p:spPr>
      </p:pic>
      <p:pic>
        <p:nvPicPr>
          <p:cNvPr id="4" name="Billede 1" descr="Et billede, der indeholder Font/skrifttype, Grafik, logo, typografi&#10;&#10;AI-genereret indhold kan være ukorrekt.">
            <a:extLst>
              <a:ext uri="{FF2B5EF4-FFF2-40B4-BE49-F238E27FC236}">
                <a16:creationId xmlns:a16="http://schemas.microsoft.com/office/drawing/2014/main" id="{8C685515-CB45-97E7-CF45-E4CD6437D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1799" y="121729"/>
            <a:ext cx="142875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2269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7B00F-B612-853C-4C27-854B9843F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1D8B82-2849-AE57-8030-DCE6916EF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18289"/>
            <a:ext cx="11018520" cy="2195042"/>
          </a:xfrm>
        </p:spPr>
        <p:txBody>
          <a:bodyPr anchor="b">
            <a:normAutofit fontScale="90000"/>
          </a:bodyPr>
          <a:lstStyle/>
          <a:p>
            <a:pPr algn="ctr"/>
            <a:br>
              <a:rPr lang="da-DK" sz="2200" dirty="0"/>
            </a:br>
            <a:br>
              <a:rPr lang="da-DK" sz="2200" dirty="0"/>
            </a:br>
            <a:br>
              <a:rPr lang="da-DK" sz="4000" b="1" dirty="0"/>
            </a:br>
            <a:br>
              <a:rPr lang="da-DK" sz="4000" b="1" dirty="0"/>
            </a:br>
            <a:br>
              <a:rPr lang="da-DK" sz="4000" b="1" dirty="0"/>
            </a:br>
            <a:br>
              <a:rPr lang="da-DK" sz="4000" b="1" dirty="0"/>
            </a:br>
            <a:r>
              <a:rPr lang="da-DK" sz="6000" b="1" dirty="0">
                <a:solidFill>
                  <a:srgbClr val="0070C0"/>
                </a:solidFill>
              </a:rPr>
              <a:t>Formål og mål med årets selvevaluering</a:t>
            </a:r>
            <a:br>
              <a:rPr lang="da-DK" sz="4000" b="1" dirty="0"/>
            </a:br>
            <a:endParaRPr lang="da-DK" sz="4000" b="1" dirty="0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E437B1D5-EA3E-2897-8E48-793C4752B200}"/>
              </a:ext>
            </a:extLst>
          </p:cNvPr>
          <p:cNvSpPr txBox="1">
            <a:spLocks/>
          </p:cNvSpPr>
          <p:nvPr/>
        </p:nvSpPr>
        <p:spPr>
          <a:xfrm>
            <a:off x="585216" y="2482398"/>
            <a:ext cx="11018520" cy="353563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da-DK" sz="2200"/>
            </a:br>
            <a:br>
              <a:rPr lang="da-DK" sz="2200"/>
            </a:br>
            <a:br>
              <a:rPr lang="da-DK" sz="4000" b="1"/>
            </a:br>
            <a:br>
              <a:rPr lang="da-DK" sz="4000" b="1"/>
            </a:br>
            <a:br>
              <a:rPr lang="da-DK" sz="4000" b="1"/>
            </a:br>
            <a:br>
              <a:rPr lang="da-DK" sz="4000" b="1"/>
            </a:br>
            <a:br>
              <a:rPr lang="da-DK" sz="13700" b="1">
                <a:solidFill>
                  <a:srgbClr val="0070C0"/>
                </a:solidFill>
              </a:rPr>
            </a:br>
            <a:endParaRPr lang="da-DK" sz="13700" b="1">
              <a:solidFill>
                <a:srgbClr val="0070C0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437E7E2-0F97-249E-C05D-B69450A11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017" y="1825625"/>
            <a:ext cx="10954489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endParaRPr lang="da-DK" sz="2600" dirty="0"/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da-DK" sz="2600" dirty="0">
                <a:solidFill>
                  <a:srgbClr val="0070C0"/>
                </a:solidFill>
              </a:rPr>
              <a:t>”Selvevalueringen har til </a:t>
            </a:r>
            <a:r>
              <a:rPr lang="da-DK" sz="2600" b="1" dirty="0">
                <a:solidFill>
                  <a:srgbClr val="0070C0"/>
                </a:solidFill>
              </a:rPr>
              <a:t>formål</a:t>
            </a:r>
            <a:r>
              <a:rPr lang="da-DK" sz="2600" dirty="0">
                <a:solidFill>
                  <a:srgbClr val="0070C0"/>
                </a:solidFill>
              </a:rPr>
              <a:t> at skabe et fælles billede af, hvordan skemalægningen/den pædagogiske planlægning opleves og fungerer i praksis og, hvor der er mulighed for forbedringer”.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endParaRPr lang="da-DK" sz="2600" dirty="0">
              <a:solidFill>
                <a:srgbClr val="0070C0"/>
              </a:solidFill>
            </a:endParaRP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da-DK" sz="2600" dirty="0">
                <a:solidFill>
                  <a:srgbClr val="0070C0"/>
                </a:solidFill>
              </a:rPr>
              <a:t>”</a:t>
            </a:r>
            <a:r>
              <a:rPr lang="da-DK" sz="2600" b="1" dirty="0">
                <a:solidFill>
                  <a:srgbClr val="0070C0"/>
                </a:solidFill>
              </a:rPr>
              <a:t>Målet</a:t>
            </a:r>
            <a:r>
              <a:rPr lang="da-DK" sz="2600" dirty="0">
                <a:solidFill>
                  <a:srgbClr val="0070C0"/>
                </a:solidFill>
              </a:rPr>
              <a:t> er at identificere de parametre, der påvirker skemaplanlægningen og den pædagogiske planlægning, fx organisatoriske forhold, planlægningsværktøjer, samarbejdsprocesser, hensyn og prioriteringer – og hvordan disse opleves i praksis af respondenterne”.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endParaRPr lang="da-DK" dirty="0">
              <a:solidFill>
                <a:srgbClr val="0070C0"/>
              </a:solidFill>
            </a:endParaRP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566811C9-EC3D-AA6D-6711-82D5AED889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0885" y="5514390"/>
            <a:ext cx="1420491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275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CEF65E-C905-532A-9243-978AACB18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7B4567-3FF7-176D-C3DE-EE5DED8C7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18289"/>
            <a:ext cx="11018520" cy="2195042"/>
          </a:xfrm>
        </p:spPr>
        <p:txBody>
          <a:bodyPr anchor="b">
            <a:normAutofit fontScale="90000"/>
          </a:bodyPr>
          <a:lstStyle/>
          <a:p>
            <a:br>
              <a:rPr lang="da-DK" sz="2200" dirty="0"/>
            </a:br>
            <a:br>
              <a:rPr lang="da-DK" sz="2200" dirty="0"/>
            </a:br>
            <a:br>
              <a:rPr lang="da-DK" sz="4000" b="1" dirty="0"/>
            </a:br>
            <a:br>
              <a:rPr lang="da-DK" sz="4000" b="1" dirty="0"/>
            </a:br>
            <a:br>
              <a:rPr lang="da-DK" sz="4000" b="1" dirty="0"/>
            </a:br>
            <a:br>
              <a:rPr lang="da-DK" sz="4000" b="1" dirty="0"/>
            </a:br>
            <a:r>
              <a:rPr lang="da-DK" sz="6000" b="1" dirty="0">
                <a:solidFill>
                  <a:srgbClr val="0070C0"/>
                </a:solidFill>
              </a:rPr>
              <a:t>Undersøgelsens konklusion</a:t>
            </a:r>
            <a:br>
              <a:rPr lang="da-DK" sz="4000" b="1" dirty="0"/>
            </a:br>
            <a:endParaRPr lang="da-DK" sz="4000" b="1" dirty="0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525F03C0-6EE2-93B9-3E4C-8E9D66B050B7}"/>
              </a:ext>
            </a:extLst>
          </p:cNvPr>
          <p:cNvSpPr txBox="1">
            <a:spLocks/>
          </p:cNvSpPr>
          <p:nvPr/>
        </p:nvSpPr>
        <p:spPr>
          <a:xfrm>
            <a:off x="585216" y="2482398"/>
            <a:ext cx="11018520" cy="353563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da-DK" sz="2200"/>
            </a:br>
            <a:br>
              <a:rPr lang="da-DK" sz="2200"/>
            </a:br>
            <a:br>
              <a:rPr lang="da-DK" sz="4000" b="1"/>
            </a:br>
            <a:br>
              <a:rPr lang="da-DK" sz="4000" b="1"/>
            </a:br>
            <a:br>
              <a:rPr lang="da-DK" sz="4000" b="1"/>
            </a:br>
            <a:br>
              <a:rPr lang="da-DK" sz="4000" b="1"/>
            </a:br>
            <a:br>
              <a:rPr lang="da-DK" sz="13700" b="1">
                <a:solidFill>
                  <a:srgbClr val="0070C0"/>
                </a:solidFill>
              </a:rPr>
            </a:br>
            <a:endParaRPr lang="da-DK" sz="13700" b="1">
              <a:solidFill>
                <a:srgbClr val="0070C0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6AB34DE-BCFF-5168-08E7-463053928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000" y="2051534"/>
            <a:ext cx="11047013" cy="4641677"/>
          </a:xfrm>
        </p:spPr>
        <p:txBody>
          <a:bodyPr>
            <a:noAutofit/>
          </a:bodyPr>
          <a:lstStyle/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da-DK" sz="2400" dirty="0">
                <a:solidFill>
                  <a:srgbClr val="0070C0"/>
                </a:solidFill>
              </a:rPr>
              <a:t>Undersøgelsen har været tilrettelagt som fokusgruppeinterviews af relevante personer. 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endParaRPr lang="da-DK" sz="2400" dirty="0">
              <a:solidFill>
                <a:srgbClr val="0070C0"/>
              </a:solidFill>
            </a:endParaRP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da-DK" sz="2400" dirty="0">
                <a:solidFill>
                  <a:srgbClr val="0070C0"/>
                </a:solidFill>
              </a:rPr>
              <a:t>Konklusionen fra fokusgruppeinterviewene viste et fælles billede af centrale udfordringer. 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endParaRPr lang="da-DK" sz="24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a-DK" sz="2400" dirty="0">
                <a:solidFill>
                  <a:srgbClr val="0070C0"/>
                </a:solidFill>
              </a:rPr>
              <a:t>På baggrund af de fundne centrale udfordringer, er der i undersøgelsen opstillet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a-DK" sz="2400" b="1" dirty="0">
                <a:solidFill>
                  <a:srgbClr val="0070C0"/>
                </a:solidFill>
              </a:rPr>
              <a:t>en række fokusområder </a:t>
            </a:r>
            <a:r>
              <a:rPr lang="da-DK" sz="2400" dirty="0">
                <a:solidFill>
                  <a:srgbClr val="0070C0"/>
                </a:solidFill>
              </a:rPr>
              <a:t>til det videre arbejde.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24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a-DK" sz="2400" dirty="0">
                <a:solidFill>
                  <a:srgbClr val="0070C0"/>
                </a:solidFill>
              </a:rPr>
              <a:t>Fokusområderne </a:t>
            </a:r>
            <a:r>
              <a:rPr lang="da-DK" sz="2400">
                <a:solidFill>
                  <a:srgbClr val="0070C0"/>
                </a:solidFill>
              </a:rPr>
              <a:t>er her opdelt </a:t>
            </a:r>
            <a:r>
              <a:rPr lang="da-DK" sz="2400" dirty="0">
                <a:solidFill>
                  <a:srgbClr val="0070C0"/>
                </a:solidFill>
              </a:rPr>
              <a:t>i de 3 tematikker, der arbejdes med i opfølgningen.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2400" b="1" dirty="0">
              <a:solidFill>
                <a:srgbClr val="0070C0"/>
              </a:solidFill>
            </a:endParaRPr>
          </a:p>
          <a:p>
            <a:pPr marL="0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da-DK" sz="2400" dirty="0">
                <a:solidFill>
                  <a:srgbClr val="0070C0"/>
                </a:solidFill>
              </a:rPr>
              <a:t>Internt på skolen er opfølgningsplanen yderligere konkretiseret.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6EC2681B-0FCB-5EB5-20E8-092F300D38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2270" y="5731504"/>
            <a:ext cx="1420491" cy="615749"/>
          </a:xfrm>
          <a:prstGeom prst="rect">
            <a:avLst/>
          </a:prstGeom>
        </p:spPr>
      </p:pic>
      <p:pic>
        <p:nvPicPr>
          <p:cNvPr id="1026" name="Picture 2" descr="Good results Images - Free Download on Freepik">
            <a:extLst>
              <a:ext uri="{FF2B5EF4-FFF2-40B4-BE49-F238E27FC236}">
                <a16:creationId xmlns:a16="http://schemas.microsoft.com/office/drawing/2014/main" id="{8FD15436-9040-B5CD-DFB6-A9092D2C1D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0095" y="510747"/>
            <a:ext cx="2084840" cy="1340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0063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4BF762-AFE7-6CE4-1F08-645BC145FF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B1728F7-34EE-611E-069C-65CC0789D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ketch line">
            <a:extLst>
              <a:ext uri="{FF2B5EF4-FFF2-40B4-BE49-F238E27FC236}">
                <a16:creationId xmlns:a16="http://schemas.microsoft.com/office/drawing/2014/main" id="{2382DEB9-2E03-4562-EA0B-21E39D42A7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Billede 1" descr="Et billede, der indeholder Font/skrifttype, Grafik, logo, typografi&#10;&#10;AI-genereret indhold kan være ukorrekt.">
            <a:extLst>
              <a:ext uri="{FF2B5EF4-FFF2-40B4-BE49-F238E27FC236}">
                <a16:creationId xmlns:a16="http://schemas.microsoft.com/office/drawing/2014/main" id="{CF1E3790-E206-C425-AE2C-0FB6651B2A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1799" y="121729"/>
            <a:ext cx="142875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ladsholder til indhold 2">
            <a:extLst>
              <a:ext uri="{FF2B5EF4-FFF2-40B4-BE49-F238E27FC236}">
                <a16:creationId xmlns:a16="http://schemas.microsoft.com/office/drawing/2014/main" id="{FFB7DA5E-2257-710C-D810-07A38BA92FAF}"/>
              </a:ext>
            </a:extLst>
          </p:cNvPr>
          <p:cNvSpPr txBox="1">
            <a:spLocks/>
          </p:cNvSpPr>
          <p:nvPr/>
        </p:nvSpPr>
        <p:spPr>
          <a:xfrm>
            <a:off x="838200" y="2013921"/>
            <a:ext cx="11018520" cy="41104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2400" dirty="0">
                <a:solidFill>
                  <a:srgbClr val="0070C0"/>
                </a:solidFill>
              </a:rPr>
              <a:t>Følgende fokusområder blev klarlagt i Selvevalueringen i forhold til dette tema:</a:t>
            </a:r>
          </a:p>
          <a:p>
            <a:pPr marL="0" indent="0" fontAlgn="base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da-DK" sz="2400" b="1" dirty="0">
              <a:solidFill>
                <a:srgbClr val="0070C0"/>
              </a:solidFill>
            </a:endParaRPr>
          </a:p>
          <a:p>
            <a:pPr fontAlgn="base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</a:pPr>
            <a:r>
              <a:rPr lang="da-DK" sz="2400" b="1" dirty="0">
                <a:solidFill>
                  <a:srgbClr val="0070C0"/>
                </a:solidFill>
              </a:rPr>
              <a:t>Styrket koordinering</a:t>
            </a:r>
            <a:r>
              <a:rPr lang="da-DK" sz="2400" dirty="0">
                <a:solidFill>
                  <a:srgbClr val="0070C0"/>
                </a:solidFill>
              </a:rPr>
              <a:t>, herunder klarere rolle- og ansvarsfordeling mellem ledelse, skemaplanlæggere og lærere</a:t>
            </a:r>
          </a:p>
          <a:p>
            <a:pPr fontAlgn="base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</a:pPr>
            <a:r>
              <a:rPr lang="da-DK" sz="2400" b="1" dirty="0">
                <a:solidFill>
                  <a:srgbClr val="0070C0"/>
                </a:solidFill>
              </a:rPr>
              <a:t>Tidlig dialog, inddragelse og større gennemsigtighed </a:t>
            </a:r>
            <a:r>
              <a:rPr lang="da-DK" sz="2400" dirty="0">
                <a:solidFill>
                  <a:srgbClr val="0070C0"/>
                </a:solidFill>
              </a:rPr>
              <a:t>– dialog med lærere i planlægningsprocessen fra start</a:t>
            </a:r>
          </a:p>
        </p:txBody>
      </p:sp>
      <p:sp>
        <p:nvSpPr>
          <p:cNvPr id="2" name="Pladsholder til indhold 2">
            <a:extLst>
              <a:ext uri="{FF2B5EF4-FFF2-40B4-BE49-F238E27FC236}">
                <a16:creationId xmlns:a16="http://schemas.microsoft.com/office/drawing/2014/main" id="{7B4359FB-A6F8-33A7-0BC9-CD20CDFED031}"/>
              </a:ext>
            </a:extLst>
          </p:cNvPr>
          <p:cNvSpPr txBox="1">
            <a:spLocks/>
          </p:cNvSpPr>
          <p:nvPr/>
        </p:nvSpPr>
        <p:spPr>
          <a:xfrm>
            <a:off x="838200" y="439989"/>
            <a:ext cx="10515600" cy="12556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sz="5000" dirty="0">
                <a:solidFill>
                  <a:srgbClr val="0070C0"/>
                </a:solidFill>
              </a:rPr>
              <a:t>Tema 1: </a:t>
            </a:r>
          </a:p>
          <a:p>
            <a:pPr marL="0" indent="0">
              <a:buNone/>
            </a:pPr>
            <a:r>
              <a:rPr lang="da-DK" dirty="0">
                <a:solidFill>
                  <a:srgbClr val="0070C0"/>
                </a:solidFill>
              </a:rPr>
              <a:t>Koordinering og rolleafklaring, tidlig inddragelse og gennemsigtighed</a:t>
            </a:r>
            <a:endParaRPr lang="da-DK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264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AFAC44-64B9-F205-967D-A8B475009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551FF046-FF28-8420-39F9-B4BBD279C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ketch line">
            <a:extLst>
              <a:ext uri="{FF2B5EF4-FFF2-40B4-BE49-F238E27FC236}">
                <a16:creationId xmlns:a16="http://schemas.microsoft.com/office/drawing/2014/main" id="{CE95DB2C-4A4E-D12F-A6E2-9B5640CE9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Billede 1" descr="Et billede, der indeholder Font/skrifttype, Grafik, logo, typografi&#10;&#10;AI-genereret indhold kan være ukorrekt.">
            <a:extLst>
              <a:ext uri="{FF2B5EF4-FFF2-40B4-BE49-F238E27FC236}">
                <a16:creationId xmlns:a16="http://schemas.microsoft.com/office/drawing/2014/main" id="{B600BFFB-7AE1-1758-ADAB-047D2FE46A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1799" y="121729"/>
            <a:ext cx="142875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ladsholder til indhold 2">
            <a:extLst>
              <a:ext uri="{FF2B5EF4-FFF2-40B4-BE49-F238E27FC236}">
                <a16:creationId xmlns:a16="http://schemas.microsoft.com/office/drawing/2014/main" id="{1F040B9B-682D-319D-C98F-B4DA78401E55}"/>
              </a:ext>
            </a:extLst>
          </p:cNvPr>
          <p:cNvSpPr txBox="1">
            <a:spLocks/>
          </p:cNvSpPr>
          <p:nvPr/>
        </p:nvSpPr>
        <p:spPr>
          <a:xfrm>
            <a:off x="838200" y="2013921"/>
            <a:ext cx="11018520" cy="41104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2400" dirty="0">
                <a:solidFill>
                  <a:srgbClr val="0070C0"/>
                </a:solidFill>
              </a:rPr>
              <a:t>Følgende fokusområder blev klarlagt i Selvevalueringen i forhold til dette tema:</a:t>
            </a:r>
          </a:p>
          <a:p>
            <a:pPr marL="0" indent="0" fontAlgn="base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da-DK" sz="2400" b="1" dirty="0">
              <a:solidFill>
                <a:srgbClr val="0070C0"/>
              </a:solidFill>
            </a:endParaRPr>
          </a:p>
          <a:p>
            <a:pPr fontAlgn="base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</a:pPr>
            <a:r>
              <a:rPr lang="da-DK" sz="2400" b="1" dirty="0">
                <a:solidFill>
                  <a:srgbClr val="0070C0"/>
                </a:solidFill>
              </a:rPr>
              <a:t>Længere planlægningshorisont </a:t>
            </a:r>
            <a:r>
              <a:rPr lang="da-DK" sz="2400" dirty="0">
                <a:solidFill>
                  <a:srgbClr val="0070C0"/>
                </a:solidFill>
              </a:rPr>
              <a:t>i skemalægning, som beskrevet i skole og institutionsplan</a:t>
            </a:r>
          </a:p>
          <a:p>
            <a:pPr fontAlgn="base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</a:pPr>
            <a:r>
              <a:rPr lang="da-DK" sz="2400" b="1" dirty="0">
                <a:solidFill>
                  <a:srgbClr val="0070C0"/>
                </a:solidFill>
              </a:rPr>
              <a:t>Bedre digitale værktøjer </a:t>
            </a:r>
            <a:r>
              <a:rPr lang="da-DK" sz="2400" dirty="0">
                <a:solidFill>
                  <a:srgbClr val="0070C0"/>
                </a:solidFill>
              </a:rPr>
              <a:t>– forbedring eller udskiftning af skemaværktøjer</a:t>
            </a:r>
          </a:p>
          <a:p>
            <a:pPr fontAlgn="base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</a:pPr>
            <a:r>
              <a:rPr lang="da-DK" sz="2400" b="1" dirty="0">
                <a:solidFill>
                  <a:srgbClr val="0070C0"/>
                </a:solidFill>
              </a:rPr>
              <a:t>Styrkede mødestrukturer og tværgående samarbejde </a:t>
            </a:r>
            <a:r>
              <a:rPr lang="da-DK" sz="2400" dirty="0">
                <a:solidFill>
                  <a:srgbClr val="0070C0"/>
                </a:solidFill>
              </a:rPr>
              <a:t>– der ønskes faste, tværgående og mere effektive mødefora</a:t>
            </a:r>
          </a:p>
        </p:txBody>
      </p:sp>
      <p:sp>
        <p:nvSpPr>
          <p:cNvPr id="2" name="Pladsholder til indhold 2">
            <a:extLst>
              <a:ext uri="{FF2B5EF4-FFF2-40B4-BE49-F238E27FC236}">
                <a16:creationId xmlns:a16="http://schemas.microsoft.com/office/drawing/2014/main" id="{3FD7C6ED-8EF0-9E4B-D4CC-DA2AEE0B233A}"/>
              </a:ext>
            </a:extLst>
          </p:cNvPr>
          <p:cNvSpPr txBox="1">
            <a:spLocks/>
          </p:cNvSpPr>
          <p:nvPr/>
        </p:nvSpPr>
        <p:spPr>
          <a:xfrm>
            <a:off x="838200" y="439989"/>
            <a:ext cx="10515600" cy="12556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sz="5000" dirty="0">
                <a:solidFill>
                  <a:srgbClr val="0070C0"/>
                </a:solidFill>
              </a:rPr>
              <a:t>Tema 2: </a:t>
            </a:r>
          </a:p>
          <a:p>
            <a:pPr marL="0" indent="0">
              <a:buNone/>
            </a:pPr>
            <a:r>
              <a:rPr lang="da-DK" dirty="0">
                <a:solidFill>
                  <a:srgbClr val="0070C0"/>
                </a:solidFill>
              </a:rPr>
              <a:t>Planlægningshorisont, digitale og organisatoriske værktøjer</a:t>
            </a:r>
            <a:endParaRPr lang="da-DK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497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807FAE-EED3-2F43-A921-EB7B1ADEF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5C31F2A7-4B06-1239-91A6-F559A674B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ketch line">
            <a:extLst>
              <a:ext uri="{FF2B5EF4-FFF2-40B4-BE49-F238E27FC236}">
                <a16:creationId xmlns:a16="http://schemas.microsoft.com/office/drawing/2014/main" id="{523E0DDE-42D3-D155-E453-93C4392EA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Billede 1" descr="Et billede, der indeholder Font/skrifttype, Grafik, logo, typografi&#10;&#10;AI-genereret indhold kan være ukorrekt.">
            <a:extLst>
              <a:ext uri="{FF2B5EF4-FFF2-40B4-BE49-F238E27FC236}">
                <a16:creationId xmlns:a16="http://schemas.microsoft.com/office/drawing/2014/main" id="{BA724A3A-1386-8970-A9BF-457808875F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1799" y="121729"/>
            <a:ext cx="142875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ladsholder til indhold 2">
            <a:extLst>
              <a:ext uri="{FF2B5EF4-FFF2-40B4-BE49-F238E27FC236}">
                <a16:creationId xmlns:a16="http://schemas.microsoft.com/office/drawing/2014/main" id="{338EB46F-BC8F-2043-AEA2-37A2D70C16BF}"/>
              </a:ext>
            </a:extLst>
          </p:cNvPr>
          <p:cNvSpPr txBox="1">
            <a:spLocks/>
          </p:cNvSpPr>
          <p:nvPr/>
        </p:nvSpPr>
        <p:spPr>
          <a:xfrm>
            <a:off x="838200" y="2013921"/>
            <a:ext cx="11018520" cy="41104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2400" dirty="0">
                <a:solidFill>
                  <a:srgbClr val="0070C0"/>
                </a:solidFill>
              </a:rPr>
              <a:t>Følgende fokusområder blev klarlagt i Selvevalueringen i forhold til dette tema:</a:t>
            </a:r>
          </a:p>
          <a:p>
            <a:pPr marL="0" indent="0" fontAlgn="base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da-DK" sz="2400" b="1" dirty="0">
              <a:solidFill>
                <a:srgbClr val="0070C0"/>
              </a:solidFill>
            </a:endParaRPr>
          </a:p>
          <a:p>
            <a:pPr fontAlgn="base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</a:pPr>
            <a:r>
              <a:rPr lang="da-DK" sz="2400" b="1" dirty="0">
                <a:solidFill>
                  <a:srgbClr val="0070C0"/>
                </a:solidFill>
              </a:rPr>
              <a:t>Balance mellem pædagogik, trivsel og økonomi </a:t>
            </a:r>
            <a:r>
              <a:rPr lang="da-DK" sz="2400" dirty="0">
                <a:solidFill>
                  <a:srgbClr val="0070C0"/>
                </a:solidFill>
              </a:rPr>
              <a:t>– et grundlæggende tema, hvor alle ser behov for at hensyn til pædagogik, faglighed og trivsel styrkes i den pædagogisk skemaplanlægningen</a:t>
            </a:r>
            <a:endParaRPr lang="da-DK" sz="2400" strike="sngStrike" dirty="0">
              <a:solidFill>
                <a:srgbClr val="0070C0"/>
              </a:solidFill>
            </a:endParaRPr>
          </a:p>
          <a:p>
            <a:pPr fontAlgn="base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</a:pPr>
            <a:r>
              <a:rPr lang="da-DK" sz="2400" b="1" dirty="0">
                <a:solidFill>
                  <a:srgbClr val="0070C0"/>
                </a:solidFill>
              </a:rPr>
              <a:t>Sammenhæng mellem aktiviteter, ressourcer og lærerkompetencer </a:t>
            </a:r>
            <a:r>
              <a:rPr lang="da-DK" sz="2400" dirty="0">
                <a:solidFill>
                  <a:srgbClr val="0070C0"/>
                </a:solidFill>
              </a:rPr>
              <a:t>– et løbende arbejde med at organisere skolens aktiviteter og udvikle lærerprofilerne</a:t>
            </a:r>
          </a:p>
        </p:txBody>
      </p:sp>
      <p:sp>
        <p:nvSpPr>
          <p:cNvPr id="2" name="Pladsholder til indhold 2">
            <a:extLst>
              <a:ext uri="{FF2B5EF4-FFF2-40B4-BE49-F238E27FC236}">
                <a16:creationId xmlns:a16="http://schemas.microsoft.com/office/drawing/2014/main" id="{BC0A2860-1680-D541-D475-B584139D81CE}"/>
              </a:ext>
            </a:extLst>
          </p:cNvPr>
          <p:cNvSpPr txBox="1">
            <a:spLocks/>
          </p:cNvSpPr>
          <p:nvPr/>
        </p:nvSpPr>
        <p:spPr>
          <a:xfrm>
            <a:off x="838200" y="439989"/>
            <a:ext cx="10515600" cy="12556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sz="5000" dirty="0">
                <a:solidFill>
                  <a:srgbClr val="0070C0"/>
                </a:solidFill>
              </a:rPr>
              <a:t>Tema 3: </a:t>
            </a:r>
          </a:p>
          <a:p>
            <a:pPr marL="0" indent="0">
              <a:buNone/>
            </a:pPr>
            <a:r>
              <a:rPr lang="da-DK" dirty="0">
                <a:solidFill>
                  <a:srgbClr val="0070C0"/>
                </a:solidFill>
              </a:rPr>
              <a:t>Balance mellem pædagogik, trivsel og økonomi</a:t>
            </a:r>
            <a:endParaRPr lang="da-DK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811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775B02-639F-D385-7364-944BBBD07C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57FC8410-12A9-1130-A538-DFF29EEBE9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ketch line">
            <a:extLst>
              <a:ext uri="{FF2B5EF4-FFF2-40B4-BE49-F238E27FC236}">
                <a16:creationId xmlns:a16="http://schemas.microsoft.com/office/drawing/2014/main" id="{C67B021A-9097-4365-F1CF-6A7CB67E4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Billede 1" descr="Et billede, der indeholder Font/skrifttype, Grafik, logo, typografi&#10;&#10;AI-genereret indhold kan være ukorrekt.">
            <a:extLst>
              <a:ext uri="{FF2B5EF4-FFF2-40B4-BE49-F238E27FC236}">
                <a16:creationId xmlns:a16="http://schemas.microsoft.com/office/drawing/2014/main" id="{61A74D7C-ED32-731A-6148-DDB1782EDB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1799" y="121729"/>
            <a:ext cx="142875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ladsholder til indhold 2">
            <a:extLst>
              <a:ext uri="{FF2B5EF4-FFF2-40B4-BE49-F238E27FC236}">
                <a16:creationId xmlns:a16="http://schemas.microsoft.com/office/drawing/2014/main" id="{C4E73D08-76EA-9E8B-BB45-B85E29C83BB6}"/>
              </a:ext>
            </a:extLst>
          </p:cNvPr>
          <p:cNvSpPr txBox="1">
            <a:spLocks/>
          </p:cNvSpPr>
          <p:nvPr/>
        </p:nvSpPr>
        <p:spPr>
          <a:xfrm>
            <a:off x="838200" y="2013921"/>
            <a:ext cx="11018520" cy="41104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da-DK" sz="2400" dirty="0">
              <a:solidFill>
                <a:srgbClr val="0070C0"/>
              </a:solidFill>
            </a:endParaRPr>
          </a:p>
        </p:txBody>
      </p:sp>
      <p:sp>
        <p:nvSpPr>
          <p:cNvPr id="2" name="Pladsholder til indhold 2">
            <a:extLst>
              <a:ext uri="{FF2B5EF4-FFF2-40B4-BE49-F238E27FC236}">
                <a16:creationId xmlns:a16="http://schemas.microsoft.com/office/drawing/2014/main" id="{A1B9FFF4-B53D-64A6-83E2-D1AACF6B5DE5}"/>
              </a:ext>
            </a:extLst>
          </p:cNvPr>
          <p:cNvSpPr txBox="1">
            <a:spLocks/>
          </p:cNvSpPr>
          <p:nvPr/>
        </p:nvSpPr>
        <p:spPr>
          <a:xfrm>
            <a:off x="838200" y="439989"/>
            <a:ext cx="10515600" cy="1255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sz="5000" dirty="0">
                <a:solidFill>
                  <a:srgbClr val="0070C0"/>
                </a:solidFill>
              </a:rPr>
              <a:t>Procesplan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3A6CBF7-48D7-D0AF-D83B-5A35DDB15ABE}"/>
              </a:ext>
            </a:extLst>
          </p:cNvPr>
          <p:cNvSpPr txBox="1"/>
          <p:nvPr/>
        </p:nvSpPr>
        <p:spPr>
          <a:xfrm>
            <a:off x="836675" y="1794973"/>
            <a:ext cx="11018519" cy="472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fontAlgn="base">
              <a:lnSpc>
                <a:spcPct val="108000"/>
              </a:lnSpc>
              <a:spcBef>
                <a:spcPts val="0"/>
              </a:spcBef>
              <a:buNone/>
            </a:pPr>
            <a:endParaRPr lang="da-DK" sz="2400" dirty="0">
              <a:solidFill>
                <a:srgbClr val="0070C0"/>
              </a:solidFill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3A1B069-4E1F-B3A8-13A7-075029A9EC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446099"/>
              </p:ext>
            </p:extLst>
          </p:nvPr>
        </p:nvGraphicFramePr>
        <p:xfrm>
          <a:off x="668272" y="432879"/>
          <a:ext cx="10854692" cy="62717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331830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45D489D-16E1-484D-867B-144368D74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9A496F5-B01E-4BF8-9D1E-C4E53B6F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2257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id="{6E895C8D-1379-40B8-8B1B-B6F5AEAF0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2906963" y="1348064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6CE99E0-A8EA-C1FA-F1A0-467207918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Autofit/>
          </a:bodyPr>
          <a:lstStyle/>
          <a:p>
            <a:r>
              <a:rPr lang="da-DK" sz="4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Fælles</a:t>
            </a:r>
            <a:br>
              <a:rPr lang="da-DK" sz="4000">
                <a:solidFill>
                  <a:srgbClr val="FFFFFF"/>
                </a:solidFill>
                <a:latin typeface="Calibri"/>
                <a:ea typeface="Calibri"/>
                <a:cs typeface="Calibri"/>
              </a:rPr>
            </a:br>
            <a:r>
              <a:rPr lang="da-DK" sz="40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mål </a:t>
            </a:r>
            <a:r>
              <a:rPr lang="da-DK" sz="4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→</a:t>
            </a:r>
            <a:br>
              <a:rPr lang="da-DK" sz="4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</a:br>
            <a:br>
              <a:rPr lang="da-DK" sz="4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</a:br>
            <a:r>
              <a:rPr lang="da-DK" sz="4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Fælles proces →</a:t>
            </a:r>
            <a:br>
              <a:rPr lang="da-DK" sz="4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</a:br>
            <a:br>
              <a:rPr lang="da-DK" sz="4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</a:br>
            <a:r>
              <a:rPr lang="da-DK" sz="4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Fælles </a:t>
            </a:r>
            <a:br>
              <a:rPr lang="da-DK" sz="4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</a:br>
            <a:r>
              <a:rPr lang="da-DK" sz="4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ansvar →</a:t>
            </a:r>
            <a:br>
              <a:rPr lang="da-DK" sz="4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</a:br>
            <a:br>
              <a:rPr lang="da-DK" sz="4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</a:br>
            <a:r>
              <a:rPr lang="da-DK" sz="4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Fælles kvalitet</a:t>
            </a:r>
            <a:endParaRPr lang="da-DK" sz="4000" dirty="0">
              <a:solidFill>
                <a:srgbClr val="FFFFFF"/>
              </a:solidFill>
            </a:endParaRPr>
          </a:p>
        </p:txBody>
      </p:sp>
      <p:pic>
        <p:nvPicPr>
          <p:cNvPr id="5" name="Billede 1" descr="Et billede, der indeholder Font/skrifttype, Grafik, logo, typografi&#10;&#10;AI-genereret indhold kan være ukorrekt.">
            <a:extLst>
              <a:ext uri="{FF2B5EF4-FFF2-40B4-BE49-F238E27FC236}">
                <a16:creationId xmlns:a16="http://schemas.microsoft.com/office/drawing/2014/main" id="{D6588CAE-54EC-7119-11D1-38E12F6A0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1799" y="121729"/>
            <a:ext cx="142875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Undertitel 2">
            <a:extLst>
              <a:ext uri="{FF2B5EF4-FFF2-40B4-BE49-F238E27FC236}">
                <a16:creationId xmlns:a16="http://schemas.microsoft.com/office/drawing/2014/main" id="{2E13C971-B327-5FA3-4DD9-3B6F0C184E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6246515"/>
              </p:ext>
            </p:extLst>
          </p:nvPr>
        </p:nvGraphicFramePr>
        <p:xfrm>
          <a:off x="4998589" y="865758"/>
          <a:ext cx="6816651" cy="5560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379564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C3FC306D18C44CB924553C5E34E6AE" ma:contentTypeVersion="19" ma:contentTypeDescription="Create a new document." ma:contentTypeScope="" ma:versionID="f84f408931f3912ca556292c1ad58fd6">
  <xsd:schema xmlns:xsd="http://www.w3.org/2001/XMLSchema" xmlns:xs="http://www.w3.org/2001/XMLSchema" xmlns:p="http://schemas.microsoft.com/office/2006/metadata/properties" xmlns:ns2="74c3bcbe-d49b-4bc5-8ad6-608e5d11492b" xmlns:ns3="a03bfa34-c52f-4ca7-970e-098a344e1fba" targetNamespace="http://schemas.microsoft.com/office/2006/metadata/properties" ma:root="true" ma:fieldsID="0ab06d02b166661e351445759f9f8664" ns2:_="" ns3:_="">
    <xsd:import namespace="74c3bcbe-d49b-4bc5-8ad6-608e5d11492b"/>
    <xsd:import namespace="a03bfa34-c52f-4ca7-970e-098a344e1fb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c3bcbe-d49b-4bc5-8ad6-608e5d11492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d039eef-f16a-400c-a87e-486a33531c5c}" ma:internalName="TaxCatchAll" ma:showField="CatchAllData" ma:web="74c3bcbe-d49b-4bc5-8ad6-608e5d1149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3bfa34-c52f-4ca7-970e-098a344e1f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540a3c74-0f17-4aa8-be6c-dfd20d7727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dholds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4c3bcbe-d49b-4bc5-8ad6-608e5d11492b" xsi:nil="true"/>
    <lcf76f155ced4ddcb4097134ff3c332f xmlns="a03bfa34-c52f-4ca7-970e-098a344e1fb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8239EE3-72E9-4782-85BA-B66E9C4B767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855DE4-8800-4920-AA30-3390BECD4CD0}">
  <ds:schemaRefs>
    <ds:schemaRef ds:uri="74c3bcbe-d49b-4bc5-8ad6-608e5d11492b"/>
    <ds:schemaRef ds:uri="a03bfa34-c52f-4ca7-970e-098a344e1fb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D90EBFE-0C6A-4E6B-A9F8-B44EEF88BB9B}">
  <ds:schemaRefs>
    <ds:schemaRef ds:uri="74c3bcbe-d49b-4bc5-8ad6-608e5d11492b"/>
    <ds:schemaRef ds:uri="http://purl.org/dc/terms/"/>
    <ds:schemaRef ds:uri="http://purl.org/dc/dcmitype/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a03bfa34-c52f-4ca7-970e-098a344e1fba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600</Words>
  <Application>Microsoft Office PowerPoint</Application>
  <PresentationFormat>Widescreen</PresentationFormat>
  <Paragraphs>93</Paragraphs>
  <Slides>9</Slides>
  <Notes>8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4" baseType="lpstr">
      <vt:lpstr>Aptos</vt:lpstr>
      <vt:lpstr>Arial</vt:lpstr>
      <vt:lpstr>Calibri</vt:lpstr>
      <vt:lpstr>Calibri Light</vt:lpstr>
      <vt:lpstr>Office-tema</vt:lpstr>
      <vt:lpstr>      Selvevaluering 2025 Afrapportering og opfølgningsplan</vt:lpstr>
      <vt:lpstr>      Baggrund for årets selvevalueringstema </vt:lpstr>
      <vt:lpstr>      Formål og mål med årets selvevaluering </vt:lpstr>
      <vt:lpstr>      Undersøgelsens konklusion </vt:lpstr>
      <vt:lpstr>PowerPoint-præsentation</vt:lpstr>
      <vt:lpstr>PowerPoint-præsentation</vt:lpstr>
      <vt:lpstr>PowerPoint-præsentation</vt:lpstr>
      <vt:lpstr>PowerPoint-præsentation</vt:lpstr>
      <vt:lpstr>Fælles mål →  Fælles proces →  Fælles  ansvar →  Fælles kvalitet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Mette Trige</dc:creator>
  <cp:lastModifiedBy>Mette Trige</cp:lastModifiedBy>
  <cp:revision>9</cp:revision>
  <cp:lastPrinted>2026-02-25T11:06:11Z</cp:lastPrinted>
  <dcterms:created xsi:type="dcterms:W3CDTF">2023-08-07T09:55:35Z</dcterms:created>
  <dcterms:modified xsi:type="dcterms:W3CDTF">2026-03-17T13:42:18Z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0x01010090C3FC306D18C44CB924553C5E34E6AE</vt:lpwstr>
  </property>
  <property fmtid="{D5CDD505-2E9C-101B-9397-08002B2CF9AE}" pid="3" name="MediaServiceImageTags">
    <vt:lpwstr/>
  </property>
</Properties>
</file>